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notesSlides/notesSlide2.xml" ContentType="application/vnd.openxmlformats-officedocument.presentationml.notesSlide+xml"/>
  <Override PartName="/ppt/theme/themeOverride12.xml" ContentType="application/vnd.openxmlformats-officedocument.themeOverride+xml"/>
  <Override PartName="/ppt/theme/themeOverride30.xml" ContentType="application/vnd.openxmlformats-officedocument.themeOverr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Layouts/slideLayout6.xml" ContentType="application/vnd.openxmlformats-officedocument.presentationml.slideLayout+xml"/>
  <Override PartName="/ppt/theme/themeOverride5.xml" ContentType="application/vnd.openxmlformats-officedocument.themeOverride+xml"/>
  <Override PartName="/ppt/drawings/drawing2.xml" ContentType="application/vnd.openxmlformats-officedocument.drawingml.chartshapes+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charts/chart17.xml" ContentType="application/vnd.openxmlformats-officedocument.drawingml.char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theme/themeOverride1.xml" ContentType="application/vnd.openxmlformats-officedocument.themeOverride+xml"/>
  <Override PartName="/ppt/charts/chart13.xml" ContentType="application/vnd.openxmlformats-officedocument.drawingml.chart+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theme/themeOverride39.xml" ContentType="application/vnd.openxmlformats-officedocument.themeOverride+xml"/>
  <Override PartName="/ppt/theme/themeOverride17.xml" ContentType="application/vnd.openxmlformats-officedocument.themeOverride+xml"/>
  <Override PartName="/ppt/notesSlides/notesSlide12.xml" ContentType="application/vnd.openxmlformats-officedocument.presentationml.notesSlide+xml"/>
  <Override PartName="/ppt/theme/themeOverride28.xml" ContentType="application/vnd.openxmlformats-officedocument.themeOverride+xml"/>
  <Override PartName="/ppt/charts/chart7.xml" ContentType="application/vnd.openxmlformats-officedocument.drawingml.chart+xml"/>
  <Override PartName="/ppt/theme/themeOverride46.xml" ContentType="application/vnd.openxmlformats-officedocument.themeOverride+xml"/>
  <Override PartName="/ppt/notesSlides/notesSlide7.xml" ContentType="application/vnd.openxmlformats-officedocument.presentationml.notesSlide+xml"/>
  <Override PartName="/ppt/charts/chart3.xml" ContentType="application/vnd.openxmlformats-officedocument.drawingml.chart+xml"/>
  <Override PartName="/ppt/theme/themeOverride24.xml" ContentType="application/vnd.openxmlformats-officedocument.themeOverride+xml"/>
  <Override PartName="/ppt/theme/themeOverride35.xml" ContentType="application/vnd.openxmlformats-officedocument.themeOverride+xml"/>
  <Override PartName="/ppt/drawings/drawing7.xml" ContentType="application/vnd.openxmlformats-officedocument.drawingml.chartshapes+xml"/>
  <Override PartName="/ppt/slides/slide9.xml" ContentType="application/vnd.openxmlformats-officedocument.presentationml.slide+xml"/>
  <Override PartName="/ppt/viewProps.xml" ContentType="application/vnd.openxmlformats-officedocument.presentationml.viewProps+xml"/>
  <Override PartName="/ppt/theme/themeOverride13.xml" ContentType="application/vnd.openxmlformats-officedocument.themeOverride+xml"/>
  <Override PartName="/ppt/theme/themeOverride42.xml" ContentType="application/vnd.openxmlformats-officedocument.themeOverride+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Override PartName="/ppt/notesSlides/notesSlide3.xml" ContentType="application/vnd.openxmlformats-officedocument.presentationml.notesSlide+xml"/>
  <Default Extension="png" ContentType="image/png"/>
  <Default Extension="bin" ContentType="application/vnd.openxmlformats-officedocument.oleObject"/>
  <Override PartName="/ppt/theme/themeOverride20.xml" ContentType="application/vnd.openxmlformats-officedocument.themeOverride+xml"/>
  <Override PartName="/ppt/drawings/drawing3.xml" ContentType="application/vnd.openxmlformats-officedocument.drawingml.chartshapes+xml"/>
  <Override PartName="/ppt/theme/themeOverride31.xml" ContentType="application/vnd.openxmlformats-officedocument.themeOverr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theme/themeOverride6.xml" ContentType="application/vnd.openxmlformats-officedocument.themeOverride+xml"/>
  <Override PartName="/ppt/charts/chart18.xml" ContentType="application/vnd.openxmlformats-officedocument.drawingml.chart+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emf" ContentType="image/x-emf"/>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theme/themeOverride2.xml" ContentType="application/vnd.openxmlformats-officedocument.themeOverride+xml"/>
  <Override PartName="/ppt/charts/chart14.xml" ContentType="application/vnd.openxmlformats-officedocument.drawingml.chart+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theme/themeOverride29.xml" ContentType="application/vnd.openxmlformats-officedocument.themeOverride+xml"/>
  <Override PartName="/ppt/charts/chart8.xml" ContentType="application/vnd.openxmlformats-officedocument.drawingml.chart+xml"/>
  <Override PartName="/ppt/notesSlides/notesSlide13.xml" ContentType="application/vnd.openxmlformats-officedocument.presentationml.notesSlide+xml"/>
  <Override PartName="/ppt/theme/themeOverride47.xml" ContentType="application/vnd.openxmlformats-officedocument.themeOverride+xml"/>
  <Override PartName="/ppt/slideLayouts/slideLayout10.xml" ContentType="application/vnd.openxmlformats-officedocument.presentationml.slideLayout+xml"/>
  <Default Extension="vml" ContentType="application/vnd.openxmlformats-officedocument.vmlDrawing"/>
  <Override PartName="/ppt/notesSlides/notesSlide8.xml" ContentType="application/vnd.openxmlformats-officedocument.presentationml.notesSlide+xml"/>
  <Override PartName="/ppt/theme/themeOverride18.xml" ContentType="application/vnd.openxmlformats-officedocument.themeOverride+xml"/>
  <Override PartName="/ppt/charts/chart10.xml" ContentType="application/vnd.openxmlformats-officedocument.drawingml.chart+xml"/>
  <Override PartName="/ppt/theme/themeOverride36.xml" ContentType="application/vnd.openxmlformats-officedocument.themeOverride+xml"/>
  <Override PartName="/ppt/notesSlides/notesSlide6.xml" ContentType="application/vnd.openxmlformats-officedocument.presentationml.notesSlide+xml"/>
  <Override PartName="/ppt/charts/chart4.xml" ContentType="application/vnd.openxmlformats-officedocument.drawingml.chart+xml"/>
  <Override PartName="/ppt/theme/themeOverride16.xml" ContentType="application/vnd.openxmlformats-officedocument.themeOverride+xml"/>
  <Override PartName="/ppt/theme/themeOverride25.xml" ContentType="application/vnd.openxmlformats-officedocument.themeOverride+xml"/>
  <Override PartName="/ppt/theme/themeOverride34.xml" ContentType="application/vnd.openxmlformats-officedocument.themeOverride+xml"/>
  <Override PartName="/ppt/theme/themeOverride43.xml" ContentType="application/vnd.openxmlformats-officedocument.themeOverride+xml"/>
  <Override PartName="/ppt/drawings/drawing8.xml" ContentType="application/vnd.openxmlformats-officedocument.drawingml.chartshapes+xml"/>
  <Override PartName="/ppt/slides/slide8.xml" ContentType="application/vnd.openxmlformats-officedocument.presentationml.slide+xml"/>
  <Override PartName="/ppt/slides/slide49.xml" ContentType="application/vnd.openxmlformats-officedocument.presentationml.slide+xml"/>
  <Override PartName="/ppt/notesSlides/notesSlide4.xml" ContentType="application/vnd.openxmlformats-officedocument.presentationml.notesSlide+xml"/>
  <Override PartName="/ppt/theme/themeOverride9.xml" ContentType="application/vnd.openxmlformats-officedocument.themeOverride+xml"/>
  <Override PartName="/ppt/charts/chart2.xml" ContentType="application/vnd.openxmlformats-officedocument.drawingml.chart+xml"/>
  <Override PartName="/ppt/theme/themeOverride14.xml" ContentType="application/vnd.openxmlformats-officedocument.themeOverride+xml"/>
  <Override PartName="/ppt/theme/themeOverride23.xml" ContentType="application/vnd.openxmlformats-officedocument.themeOverride+xml"/>
  <Override PartName="/ppt/theme/themeOverride32.xml" ContentType="application/vnd.openxmlformats-officedocument.themeOverride+xml"/>
  <Override PartName="/ppt/drawings/drawing6.xml" ContentType="application/vnd.openxmlformats-officedocument.drawingml.chartshapes+xml"/>
  <Override PartName="/ppt/theme/themeOverride41.xml" ContentType="application/vnd.openxmlformats-officedocument.themeOverr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theme/themeOverride7.xml" ContentType="application/vnd.openxmlformats-officedocument.themeOverride+xml"/>
  <Override PartName="/ppt/theme/themeOverride21.xml" ContentType="application/vnd.openxmlformats-officedocument.themeOverride+xml"/>
  <Override PartName="/ppt/drawings/drawing4.xml" ContentType="application/vnd.openxmlformats-officedocument.drawingml.chartshapes+xml"/>
  <Override PartName="/ppt/theme/themeOverride50.xml" ContentType="application/vnd.openxmlformats-officedocument.themeOverrid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Override10.xml" ContentType="application/vnd.openxmlformats-officedocument.themeOverr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theme/themeOverride3.xml" ContentType="application/vnd.openxmlformats-officedocument.themeOverride+xml"/>
  <Default Extension="xls" ContentType="application/vnd.ms-exce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charts/chart15.xml" ContentType="application/vnd.openxmlformats-officedocument.drawingml.chart+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theme/themeOverride19.xml" ContentType="application/vnd.openxmlformats-officedocument.themeOverride+xml"/>
  <Override PartName="/ppt/charts/chart9.xml" ContentType="application/vnd.openxmlformats-officedocument.drawingml.chart+xml"/>
  <Override PartName="/ppt/charts/chart11.xml" ContentType="application/vnd.openxmlformats-officedocument.drawingml.chart+xml"/>
  <Override PartName="/ppt/notesSlides/notesSlide14.xml" ContentType="application/vnd.openxmlformats-officedocument.presentationml.notesSlide+xml"/>
  <Override PartName="/ppt/theme/themeOverride48.xml" ContentType="application/vnd.openxmlformats-officedocument.themeOverride+xml"/>
  <Override PartName="/ppt/notesSlides/notesSlide9.xml" ContentType="application/vnd.openxmlformats-officedocument.presentationml.notesSlide+xml"/>
  <Override PartName="/ppt/theme/themeOverride37.xml" ContentType="application/vnd.openxmlformats-officedocument.themeOverride+xml"/>
  <Override PartName="/ppt/drawings/drawing9.xml" ContentType="application/vnd.openxmlformats-officedocument.drawingml.chartshapes+xml"/>
  <Override PartName="/ppt/theme/themeOverride15.xml" ContentType="application/vnd.openxmlformats-officedocument.themeOverride+xml"/>
  <Override PartName="/ppt/notesSlides/notesSlide10.xml" ContentType="application/vnd.openxmlformats-officedocument.presentationml.notesSlide+xml"/>
  <Override PartName="/ppt/theme/themeOverride26.xml" ContentType="application/vnd.openxmlformats-officedocument.themeOverride+xml"/>
  <Override PartName="/ppt/charts/chart5.xml" ContentType="application/vnd.openxmlformats-officedocument.drawingml.chart+xml"/>
  <Override PartName="/ppt/theme/themeOverride44.xml" ContentType="application/vnd.openxmlformats-officedocument.themeOverride+xml"/>
  <Override PartName="/ppt/slides/slide7.xml" ContentType="application/vnd.openxmlformats-officedocument.presentationml.slide+xml"/>
  <Override PartName="/ppt/slideLayouts/slideLayout9.xml" ContentType="application/vnd.openxmlformats-officedocument.presentationml.slideLayout+xml"/>
  <Override PartName="/ppt/charts/chart1.xml" ContentType="application/vnd.openxmlformats-officedocument.drawingml.chart+xml"/>
  <Override PartName="/ppt/notesSlides/notesSlide5.xml" ContentType="application/vnd.openxmlformats-officedocument.presentationml.notesSlide+xml"/>
  <Override PartName="/ppt/theme/themeOverride22.xml" ContentType="application/vnd.openxmlformats-officedocument.themeOverride+xml"/>
  <Override PartName="/ppt/theme/themeOverride33.xml" ContentType="application/vnd.openxmlformats-officedocument.themeOverride+xml"/>
  <Override PartName="/ppt/drawings/drawing5.xml" ContentType="application/vnd.openxmlformats-officedocument.drawingml.chartshapes+xml"/>
  <Override PartName="/ppt/theme/themeOverride51.xml" ContentType="application/vnd.openxmlformats-officedocument.themeOverride+xml"/>
  <Override PartName="/ppt/slides/slide28.xml" ContentType="application/vnd.openxmlformats-officedocument.presentationml.slide+xml"/>
  <Override PartName="/ppt/slides/slide39.xml" ContentType="application/vnd.openxmlformats-officedocument.presentationml.slide+xml"/>
  <Override PartName="/ppt/notesSlides/notesSlide1.xml" ContentType="application/vnd.openxmlformats-officedocument.presentationml.notesSlide+xml"/>
  <Override PartName="/ppt/theme/themeOverride8.xml" ContentType="application/vnd.openxmlformats-officedocument.themeOverride+xml"/>
  <Override PartName="/ppt/theme/themeOverride11.xml" ContentType="application/vnd.openxmlformats-officedocument.themeOverride+xml"/>
  <Override PartName="/ppt/theme/themeOverride40.xml" ContentType="application/vnd.openxmlformats-officedocument.themeOverr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Layouts/slideLayout5.xml" ContentType="application/vnd.openxmlformats-officedocument.presentationml.slideLayout+xml"/>
  <Override PartName="/ppt/drawings/drawing1.xml" ContentType="application/vnd.openxmlformats-officedocument.drawingml.chartshapes+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theme/themeOverride4.xml" ContentType="application/vnd.openxmlformats-officedocument.themeOverride+xml"/>
  <Default Extension="jpeg" ContentType="image/jpeg"/>
  <Override PartName="/ppt/charts/chart16.xml" ContentType="application/vnd.openxmlformats-officedocument.drawingml.chart+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slides/slide20.xml" ContentType="application/vnd.openxmlformats-officedocument.presentationml.slide+xml"/>
  <Override PartName="/ppt/charts/chart12.xml" ContentType="application/vnd.openxmlformats-officedocument.drawingml.chart+xml"/>
  <Override PartName="/ppt/theme/themeOverride38.xml" ContentType="application/vnd.openxmlformats-officedocument.themeOverride+xml"/>
  <Override PartName="/ppt/theme/themeOverride49.xml" ContentType="application/vnd.openxmlformats-officedocument.themeOverride+xml"/>
  <Override PartName="/ppt/notesSlides/notesSlide11.xml" ContentType="application/vnd.openxmlformats-officedocument.presentationml.notesSlide+xml"/>
  <Override PartName="/ppt/theme/themeOverride27.xml" ContentType="application/vnd.openxmlformats-officedocument.themeOverride+xml"/>
  <Override PartName="/ppt/charts/chart6.xml" ContentType="application/vnd.openxmlformats-officedocument.drawingml.chart+xml"/>
  <Override PartName="/ppt/theme/themeOverride45.xml" ContentType="application/vnd.openxmlformats-officedocument.themeOverr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94" r:id="rId1"/>
  </p:sldMasterIdLst>
  <p:notesMasterIdLst>
    <p:notesMasterId r:id="rId57"/>
  </p:notesMasterIdLst>
  <p:sldIdLst>
    <p:sldId id="256" r:id="rId2"/>
    <p:sldId id="380" r:id="rId3"/>
    <p:sldId id="282" r:id="rId4"/>
    <p:sldId id="321" r:id="rId5"/>
    <p:sldId id="317" r:id="rId6"/>
    <p:sldId id="286" r:id="rId7"/>
    <p:sldId id="300" r:id="rId8"/>
    <p:sldId id="276" r:id="rId9"/>
    <p:sldId id="381" r:id="rId10"/>
    <p:sldId id="323" r:id="rId11"/>
    <p:sldId id="302" r:id="rId12"/>
    <p:sldId id="294" r:id="rId13"/>
    <p:sldId id="304" r:id="rId14"/>
    <p:sldId id="261" r:id="rId15"/>
    <p:sldId id="260" r:id="rId16"/>
    <p:sldId id="259" r:id="rId17"/>
    <p:sldId id="360" r:id="rId18"/>
    <p:sldId id="266" r:id="rId19"/>
    <p:sldId id="267" r:id="rId20"/>
    <p:sldId id="268" r:id="rId21"/>
    <p:sldId id="269" r:id="rId22"/>
    <p:sldId id="270" r:id="rId23"/>
    <p:sldId id="271" r:id="rId24"/>
    <p:sldId id="295" r:id="rId25"/>
    <p:sldId id="339" r:id="rId26"/>
    <p:sldId id="264" r:id="rId27"/>
    <p:sldId id="337" r:id="rId28"/>
    <p:sldId id="336" r:id="rId29"/>
    <p:sldId id="334" r:id="rId30"/>
    <p:sldId id="335" r:id="rId31"/>
    <p:sldId id="332" r:id="rId32"/>
    <p:sldId id="333" r:id="rId33"/>
    <p:sldId id="353" r:id="rId34"/>
    <p:sldId id="354" r:id="rId35"/>
    <p:sldId id="350" r:id="rId36"/>
    <p:sldId id="355" r:id="rId37"/>
    <p:sldId id="351" r:id="rId38"/>
    <p:sldId id="352" r:id="rId39"/>
    <p:sldId id="357" r:id="rId40"/>
    <p:sldId id="272" r:id="rId41"/>
    <p:sldId id="316" r:id="rId42"/>
    <p:sldId id="367" r:id="rId43"/>
    <p:sldId id="368" r:id="rId44"/>
    <p:sldId id="366" r:id="rId45"/>
    <p:sldId id="279" r:id="rId46"/>
    <p:sldId id="371" r:id="rId47"/>
    <p:sldId id="372" r:id="rId48"/>
    <p:sldId id="373" r:id="rId49"/>
    <p:sldId id="363" r:id="rId50"/>
    <p:sldId id="364" r:id="rId51"/>
    <p:sldId id="365" r:id="rId52"/>
    <p:sldId id="369" r:id="rId53"/>
    <p:sldId id="370" r:id="rId54"/>
    <p:sldId id="377" r:id="rId55"/>
    <p:sldId id="378" r:id="rId5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00"/>
  </p:clrMru>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121" autoAdjust="0"/>
    <p:restoredTop sz="94660"/>
  </p:normalViewPr>
  <p:slideViewPr>
    <p:cSldViewPr snapToObjects="1">
      <p:cViewPr>
        <p:scale>
          <a:sx n="116" d="100"/>
          <a:sy n="116" d="100"/>
        </p:scale>
        <p:origin x="18" y="21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312"/>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61"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C:\research\baltimore%20project\stream%20gages\Moores%20Run%20July%206-7%20&amp;%20June%2013-14%202003.xls" TargetMode="External"/></Relationships>
</file>

<file path=ppt/charts/_rels/chart10.xml.rels><?xml version="1.0" encoding="UTF-8" standalone="yes"?>
<Relationships xmlns="http://schemas.openxmlformats.org/package/2006/relationships"><Relationship Id="rId2" Type="http://schemas.openxmlformats.org/officeDocument/2006/relationships/chartUserShapes" Target="../drawings/drawing5.xml"/><Relationship Id="rId1" Type="http://schemas.openxmlformats.org/officeDocument/2006/relationships/oleObject" Target="file:///F:\urban%20hydrology%20research\july%207%20discharge\franklintown\USGS%20data.xlsx" TargetMode="External"/></Relationships>
</file>

<file path=ppt/charts/_rels/chart11.xml.rels><?xml version="1.0" encoding="UTF-8" standalone="yes"?>
<Relationships xmlns="http://schemas.openxmlformats.org/package/2006/relationships"><Relationship Id="rId2" Type="http://schemas.openxmlformats.org/officeDocument/2006/relationships/chartUserShapes" Target="../drawings/drawing6.xml"/><Relationship Id="rId1" Type="http://schemas.openxmlformats.org/officeDocument/2006/relationships/oleObject" Target="My%20Passport:urban%20hydrology%20research:july%207%20discharge:latest%20versions:probability_chart.xlsx" TargetMode="External"/></Relationships>
</file>

<file path=ppt/charts/_rels/chart12.xml.rels><?xml version="1.0" encoding="UTF-8" standalone="yes"?>
<Relationships xmlns="http://schemas.openxmlformats.org/package/2006/relationships"><Relationship Id="rId2" Type="http://schemas.openxmlformats.org/officeDocument/2006/relationships/chartUserShapes" Target="../drawings/drawing7.xml"/><Relationship Id="rId1" Type="http://schemas.openxmlformats.org/officeDocument/2006/relationships/oleObject" Target="My%20Passport:urban%20hydrology%20research:july%207%20discharge:latest%20versions:probability_chart.xlsx" TargetMode="External"/></Relationships>
</file>

<file path=ppt/charts/_rels/chart13.xml.rels><?xml version="1.0" encoding="UTF-8" standalone="yes"?>
<Relationships xmlns="http://schemas.openxmlformats.org/package/2006/relationships"><Relationship Id="rId1" Type="http://schemas.openxmlformats.org/officeDocument/2006/relationships/oleObject" Target="file:///F:\urban%20hydrology%20research\july%207%20discharge\latest%20versions\July%207%20DR3-4%20revised%20model.xlsx" TargetMode="External"/></Relationships>
</file>

<file path=ppt/charts/_rels/chart14.xml.rels><?xml version="1.0" encoding="UTF-8" standalone="yes"?>
<Relationships xmlns="http://schemas.openxmlformats.org/package/2006/relationships"><Relationship Id="rId1" Type="http://schemas.openxmlformats.org/officeDocument/2006/relationships/oleObject" Target="file:///F:\urban%20hydrology%20research\july%207%20discharge\latest%20versions\July%207%20DR3-4%20revised%20model.xlsx" TargetMode="External"/></Relationships>
</file>

<file path=ppt/charts/_rels/chart15.xml.rels><?xml version="1.0" encoding="UTF-8" standalone="yes"?>
<Relationships xmlns="http://schemas.openxmlformats.org/package/2006/relationships"><Relationship Id="rId2" Type="http://schemas.openxmlformats.org/officeDocument/2006/relationships/chartUserShapes" Target="../drawings/drawing8.xml"/><Relationship Id="rId1" Type="http://schemas.openxmlformats.org/officeDocument/2006/relationships/oleObject" Target="file:///F:\urban%20hydrology%20research\july%207%20discharge\latest%20versions\Copy%20of%20Subbasin%25Imperv.xlsx" TargetMode="External"/></Relationships>
</file>

<file path=ppt/charts/_rels/chart16.xml.rels><?xml version="1.0" encoding="UTF-8" standalone="yes"?>
<Relationships xmlns="http://schemas.openxmlformats.org/package/2006/relationships"><Relationship Id="rId1" Type="http://schemas.openxmlformats.org/officeDocument/2006/relationships/oleObject" Target="file:///F:\urban%20hydrology%20research\july%207%20discharge\latest%20versions\Copy%20of%20Subbasin%25Imperv.xlsx" TargetMode="External"/></Relationships>
</file>

<file path=ppt/charts/_rels/chart17.xml.rels><?xml version="1.0" encoding="UTF-8" standalone="yes"?>
<Relationships xmlns="http://schemas.openxmlformats.org/package/2006/relationships"><Relationship Id="rId2" Type="http://schemas.openxmlformats.org/officeDocument/2006/relationships/chartUserShapes" Target="../drawings/drawing9.xml"/><Relationship Id="rId1" Type="http://schemas.openxmlformats.org/officeDocument/2006/relationships/oleObject" Target="file:///C:\Documents%20and%20Settings\miller\Application%20Data\Microsoft\Excel\July%207%20DR3-4%20revised%20model%20(version%201).xls" TargetMode="External"/></Relationships>
</file>

<file path=ppt/charts/_rels/chart18.xml.rels><?xml version="1.0" encoding="UTF-8" standalone="yes"?>
<Relationships xmlns="http://schemas.openxmlformats.org/package/2006/relationships"><Relationship Id="rId1" Type="http://schemas.openxmlformats.org/officeDocument/2006/relationships/oleObject" Target="file:///C:\Documents%20and%20Settings\miller\Application%20Data\Microsoft\Excel\July%207%20DR3-4%20revised%20model%20(version%201).xls"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My%20Passport:urban%20hydrology%20research:rainfall:7july04_basin.xls"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My%20Passport:urban%20hydrology%20research:rainfall:7july04_basin.xls" TargetMode="External"/></Relationships>
</file>

<file path=ppt/charts/_rels/chart4.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oleObject" Target="file:///F:\urban%20hydrology%20research\july%207%20discharge\latest%20versions\Stage%20data%20for%20July%207%202002.xlsx"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file:///F:\urban%20hydrology%20research\july%207%20discharge\latest%20versions\DR2_7704.xlsx"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file:///F:\urban%20hydrology%20research\july%207%20discharge\latest%20versions\DR2_7704.xlsx" TargetMode="External"/></Relationships>
</file>

<file path=ppt/charts/_rels/chart7.xml.rels><?xml version="1.0" encoding="UTF-8" standalone="yes"?>
<Relationships xmlns="http://schemas.openxmlformats.org/package/2006/relationships"><Relationship Id="rId1" Type="http://schemas.openxmlformats.org/officeDocument/2006/relationships/oleObject" Target="file:///F:\urban%20hydrology%20research\july%207%20discharge\latest%20versions\DR2_7704.xlsx" TargetMode="External"/></Relationships>
</file>

<file path=ppt/charts/_rels/chart8.xml.rels><?xml version="1.0" encoding="UTF-8" standalone="yes"?>
<Relationships xmlns="http://schemas.openxmlformats.org/package/2006/relationships"><Relationship Id="rId2" Type="http://schemas.openxmlformats.org/officeDocument/2006/relationships/chartUserShapes" Target="../drawings/drawing3.xml"/><Relationship Id="rId1" Type="http://schemas.openxmlformats.org/officeDocument/2006/relationships/oleObject" Target="file:///F:\urban%20hydrology%20research\july%207%20discharge\latest%20versions\DR2_7704.xlsx" TargetMode="External"/></Relationships>
</file>

<file path=ppt/charts/_rels/chart9.xml.rels><?xml version="1.0" encoding="UTF-8" standalone="yes"?>
<Relationships xmlns="http://schemas.openxmlformats.org/package/2006/relationships"><Relationship Id="rId2" Type="http://schemas.openxmlformats.org/officeDocument/2006/relationships/chartUserShapes" Target="../drawings/drawing4.xml"/><Relationship Id="rId1" Type="http://schemas.openxmlformats.org/officeDocument/2006/relationships/oleObject" Target="file:///C:\research\baltimore%20project\dead%20run\july%207%20discharge\franklintown\reconstruction%20for%20Kate%204-13-09.xls"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US"/>
  <c:chart>
    <c:title>
      <c:tx>
        <c:rich>
          <a:bodyPr/>
          <a:lstStyle/>
          <a:p>
            <a:pPr>
              <a:defRPr sz="1800" b="1" i="0" u="none" strike="noStrike" baseline="0">
                <a:solidFill>
                  <a:srgbClr val="000000"/>
                </a:solidFill>
                <a:latin typeface="Arial"/>
                <a:ea typeface="Arial"/>
                <a:cs typeface="Arial"/>
              </a:defRPr>
            </a:pPr>
            <a:r>
              <a:rPr lang="en-US" sz="1800"/>
              <a:t>Moores Run storm of July 6-7, 2003</a:t>
            </a:r>
          </a:p>
        </c:rich>
      </c:tx>
      <c:layout>
        <c:manualLayout>
          <c:xMode val="edge"/>
          <c:yMode val="edge"/>
          <c:x val="0.27007029226785073"/>
          <c:y val="4.4045676998368706E-2"/>
        </c:manualLayout>
      </c:layout>
      <c:spPr>
        <a:noFill/>
        <a:ln w="25400">
          <a:noFill/>
        </a:ln>
      </c:spPr>
    </c:title>
    <c:plotArea>
      <c:layout>
        <c:manualLayout>
          <c:layoutTarget val="inner"/>
          <c:xMode val="edge"/>
          <c:yMode val="edge"/>
          <c:x val="0.16537180910099891"/>
          <c:y val="0.19575856443719444"/>
          <c:w val="0.6936736958934524"/>
          <c:h val="0.70146818923327858"/>
        </c:manualLayout>
      </c:layout>
      <c:scatterChart>
        <c:scatterStyle val="lineMarker"/>
        <c:ser>
          <c:idx val="3"/>
          <c:order val="1"/>
          <c:tx>
            <c:v>Streamflow</c:v>
          </c:tx>
          <c:spPr>
            <a:ln w="25400">
              <a:solidFill>
                <a:srgbClr val="000000"/>
              </a:solidFill>
              <a:prstDash val="solid"/>
            </a:ln>
          </c:spPr>
          <c:marker>
            <c:symbol val="none"/>
          </c:marker>
          <c:xVal>
            <c:numRef>
              <c:f>'July 6-7 2003'!$B$5:$B$425</c:f>
              <c:numCache>
                <c:formatCode>m/d/yy\ h:mm;@</c:formatCode>
                <c:ptCount val="421"/>
                <c:pt idx="0">
                  <c:v>37808.75</c:v>
                </c:pt>
                <c:pt idx="1">
                  <c:v>37808.75069444449</c:v>
                </c:pt>
                <c:pt idx="2">
                  <c:v>37808.751388888886</c:v>
                </c:pt>
                <c:pt idx="3">
                  <c:v>37808.752083333326</c:v>
                </c:pt>
                <c:pt idx="4">
                  <c:v>37808.75277777778</c:v>
                </c:pt>
                <c:pt idx="5">
                  <c:v>37808.753472222204</c:v>
                </c:pt>
                <c:pt idx="6">
                  <c:v>37808.754166666637</c:v>
                </c:pt>
                <c:pt idx="7">
                  <c:v>37808.754861111105</c:v>
                </c:pt>
                <c:pt idx="8">
                  <c:v>37808.755555555559</c:v>
                </c:pt>
                <c:pt idx="9">
                  <c:v>37808.756250000013</c:v>
                </c:pt>
                <c:pt idx="10">
                  <c:v>37808.756944444474</c:v>
                </c:pt>
                <c:pt idx="11">
                  <c:v>37808.757638888892</c:v>
                </c:pt>
                <c:pt idx="12">
                  <c:v>37808.758333333331</c:v>
                </c:pt>
                <c:pt idx="13">
                  <c:v>37808.759027777778</c:v>
                </c:pt>
                <c:pt idx="14">
                  <c:v>37808.759722222225</c:v>
                </c:pt>
                <c:pt idx="15">
                  <c:v>37808.760416666628</c:v>
                </c:pt>
                <c:pt idx="16">
                  <c:v>37808.761111111053</c:v>
                </c:pt>
                <c:pt idx="17">
                  <c:v>37808.761805555521</c:v>
                </c:pt>
                <c:pt idx="18">
                  <c:v>37808.762499999997</c:v>
                </c:pt>
                <c:pt idx="19">
                  <c:v>37808.763194444444</c:v>
                </c:pt>
                <c:pt idx="20">
                  <c:v>37808.763888888876</c:v>
                </c:pt>
                <c:pt idx="21">
                  <c:v>37808.764583333301</c:v>
                </c:pt>
                <c:pt idx="22">
                  <c:v>37808.765277777777</c:v>
                </c:pt>
                <c:pt idx="23">
                  <c:v>37808.765972222194</c:v>
                </c:pt>
                <c:pt idx="24">
                  <c:v>37808.766666666626</c:v>
                </c:pt>
                <c:pt idx="25">
                  <c:v>37808.767361111051</c:v>
                </c:pt>
                <c:pt idx="26">
                  <c:v>37808.768055555556</c:v>
                </c:pt>
                <c:pt idx="27">
                  <c:v>37808.768749999996</c:v>
                </c:pt>
                <c:pt idx="28">
                  <c:v>37808.769444444435</c:v>
                </c:pt>
                <c:pt idx="29">
                  <c:v>37808.770138888889</c:v>
                </c:pt>
                <c:pt idx="30">
                  <c:v>37808.770833333336</c:v>
                </c:pt>
                <c:pt idx="31">
                  <c:v>37808.771527777775</c:v>
                </c:pt>
                <c:pt idx="32">
                  <c:v>37808.772222222222</c:v>
                </c:pt>
                <c:pt idx="33">
                  <c:v>37808.772916666654</c:v>
                </c:pt>
                <c:pt idx="34">
                  <c:v>37808.773611111072</c:v>
                </c:pt>
                <c:pt idx="35">
                  <c:v>37808.774305555555</c:v>
                </c:pt>
                <c:pt idx="36">
                  <c:v>37808.775000000001</c:v>
                </c:pt>
                <c:pt idx="37">
                  <c:v>37808.775694444441</c:v>
                </c:pt>
                <c:pt idx="38">
                  <c:v>37808.776388888888</c:v>
                </c:pt>
                <c:pt idx="39">
                  <c:v>37808.777083333298</c:v>
                </c:pt>
                <c:pt idx="40">
                  <c:v>37808.777777777774</c:v>
                </c:pt>
                <c:pt idx="41">
                  <c:v>37808.77847222222</c:v>
                </c:pt>
                <c:pt idx="42">
                  <c:v>37808.779166666609</c:v>
                </c:pt>
                <c:pt idx="43">
                  <c:v>37808.779861111077</c:v>
                </c:pt>
                <c:pt idx="44">
                  <c:v>37808.780555555553</c:v>
                </c:pt>
                <c:pt idx="45">
                  <c:v>37808.78125</c:v>
                </c:pt>
                <c:pt idx="46">
                  <c:v>37808.781944444447</c:v>
                </c:pt>
                <c:pt idx="47">
                  <c:v>37808.782638888893</c:v>
                </c:pt>
                <c:pt idx="48">
                  <c:v>37808.783333333326</c:v>
                </c:pt>
                <c:pt idx="49">
                  <c:v>37808.78402777778</c:v>
                </c:pt>
                <c:pt idx="50">
                  <c:v>37808.784722222204</c:v>
                </c:pt>
                <c:pt idx="51">
                  <c:v>37808.785416666637</c:v>
                </c:pt>
                <c:pt idx="52">
                  <c:v>37808.786111111105</c:v>
                </c:pt>
                <c:pt idx="53">
                  <c:v>37808.786805555559</c:v>
                </c:pt>
                <c:pt idx="54">
                  <c:v>37808.787499999999</c:v>
                </c:pt>
                <c:pt idx="55">
                  <c:v>37808.788194444474</c:v>
                </c:pt>
                <c:pt idx="56">
                  <c:v>37808.788888888892</c:v>
                </c:pt>
                <c:pt idx="57">
                  <c:v>37808.789583333324</c:v>
                </c:pt>
                <c:pt idx="58">
                  <c:v>37808.790277777778</c:v>
                </c:pt>
                <c:pt idx="59">
                  <c:v>37808.790972222225</c:v>
                </c:pt>
                <c:pt idx="60">
                  <c:v>37808.791666666606</c:v>
                </c:pt>
                <c:pt idx="61">
                  <c:v>37808.792361111053</c:v>
                </c:pt>
                <c:pt idx="62">
                  <c:v>37808.793055555521</c:v>
                </c:pt>
                <c:pt idx="63">
                  <c:v>37808.793749999975</c:v>
                </c:pt>
                <c:pt idx="64">
                  <c:v>37808.794444444444</c:v>
                </c:pt>
                <c:pt idx="65">
                  <c:v>37808.795138888876</c:v>
                </c:pt>
                <c:pt idx="66">
                  <c:v>37808.795833333301</c:v>
                </c:pt>
                <c:pt idx="67">
                  <c:v>37808.796527777777</c:v>
                </c:pt>
                <c:pt idx="68">
                  <c:v>37808.797222222194</c:v>
                </c:pt>
                <c:pt idx="69">
                  <c:v>37808.797916666626</c:v>
                </c:pt>
                <c:pt idx="70">
                  <c:v>37808.79861111108</c:v>
                </c:pt>
                <c:pt idx="71">
                  <c:v>37808.79930555552</c:v>
                </c:pt>
                <c:pt idx="72">
                  <c:v>37808.800000000003</c:v>
                </c:pt>
                <c:pt idx="73">
                  <c:v>37808.800694444493</c:v>
                </c:pt>
                <c:pt idx="74">
                  <c:v>37808.801388888889</c:v>
                </c:pt>
                <c:pt idx="75">
                  <c:v>37808.802083333336</c:v>
                </c:pt>
                <c:pt idx="76">
                  <c:v>37808.802777777782</c:v>
                </c:pt>
                <c:pt idx="77">
                  <c:v>37808.803472222222</c:v>
                </c:pt>
                <c:pt idx="78">
                  <c:v>37808.804166666654</c:v>
                </c:pt>
                <c:pt idx="79">
                  <c:v>37808.804861111108</c:v>
                </c:pt>
                <c:pt idx="80">
                  <c:v>37808.805555555562</c:v>
                </c:pt>
                <c:pt idx="81">
                  <c:v>37808.806250000031</c:v>
                </c:pt>
                <c:pt idx="82">
                  <c:v>37808.806944444485</c:v>
                </c:pt>
                <c:pt idx="83">
                  <c:v>37808.807638888917</c:v>
                </c:pt>
                <c:pt idx="84">
                  <c:v>37808.808333333342</c:v>
                </c:pt>
                <c:pt idx="85">
                  <c:v>37808.809027777781</c:v>
                </c:pt>
                <c:pt idx="86">
                  <c:v>37808.80972222222</c:v>
                </c:pt>
                <c:pt idx="87">
                  <c:v>37808.810416666667</c:v>
                </c:pt>
                <c:pt idx="88">
                  <c:v>37808.811111111114</c:v>
                </c:pt>
                <c:pt idx="89">
                  <c:v>37808.811805555553</c:v>
                </c:pt>
                <c:pt idx="90">
                  <c:v>37808.812500000029</c:v>
                </c:pt>
                <c:pt idx="91">
                  <c:v>37808.81319444449</c:v>
                </c:pt>
                <c:pt idx="92">
                  <c:v>37808.813888888893</c:v>
                </c:pt>
                <c:pt idx="93">
                  <c:v>37808.814583333333</c:v>
                </c:pt>
                <c:pt idx="94">
                  <c:v>37808.815277777809</c:v>
                </c:pt>
                <c:pt idx="95">
                  <c:v>37808.815972222219</c:v>
                </c:pt>
                <c:pt idx="96">
                  <c:v>37808.816666666666</c:v>
                </c:pt>
                <c:pt idx="97">
                  <c:v>37808.817361111105</c:v>
                </c:pt>
                <c:pt idx="98">
                  <c:v>37808.818055555595</c:v>
                </c:pt>
                <c:pt idx="99">
                  <c:v>37808.818750000013</c:v>
                </c:pt>
                <c:pt idx="100">
                  <c:v>37808.819444444474</c:v>
                </c:pt>
                <c:pt idx="101">
                  <c:v>37808.820138888892</c:v>
                </c:pt>
                <c:pt idx="102">
                  <c:v>37808.820833333331</c:v>
                </c:pt>
                <c:pt idx="103">
                  <c:v>37808.821527777778</c:v>
                </c:pt>
                <c:pt idx="104">
                  <c:v>37808.822222222232</c:v>
                </c:pt>
                <c:pt idx="105">
                  <c:v>37808.822916666664</c:v>
                </c:pt>
                <c:pt idx="106">
                  <c:v>37808.823611111104</c:v>
                </c:pt>
                <c:pt idx="107">
                  <c:v>37808.824305555558</c:v>
                </c:pt>
                <c:pt idx="108">
                  <c:v>37808.825000000004</c:v>
                </c:pt>
                <c:pt idx="109">
                  <c:v>37808.825694444473</c:v>
                </c:pt>
                <c:pt idx="110">
                  <c:v>37808.826388888891</c:v>
                </c:pt>
                <c:pt idx="111">
                  <c:v>37808.827083333301</c:v>
                </c:pt>
                <c:pt idx="112">
                  <c:v>37808.827777777777</c:v>
                </c:pt>
                <c:pt idx="113">
                  <c:v>37808.828472222223</c:v>
                </c:pt>
                <c:pt idx="114">
                  <c:v>37808.829166666626</c:v>
                </c:pt>
                <c:pt idx="115">
                  <c:v>37808.82986111108</c:v>
                </c:pt>
                <c:pt idx="116">
                  <c:v>37808.830555555563</c:v>
                </c:pt>
                <c:pt idx="117">
                  <c:v>37808.831250000003</c:v>
                </c:pt>
                <c:pt idx="118">
                  <c:v>37808.831944444442</c:v>
                </c:pt>
                <c:pt idx="119">
                  <c:v>37808.832638888925</c:v>
                </c:pt>
                <c:pt idx="120">
                  <c:v>37808.833333333336</c:v>
                </c:pt>
                <c:pt idx="121">
                  <c:v>37808.834027777782</c:v>
                </c:pt>
                <c:pt idx="122">
                  <c:v>37808.834722222222</c:v>
                </c:pt>
                <c:pt idx="123">
                  <c:v>37808.835416666654</c:v>
                </c:pt>
                <c:pt idx="124">
                  <c:v>37808.836111111108</c:v>
                </c:pt>
                <c:pt idx="125">
                  <c:v>37808.836805555562</c:v>
                </c:pt>
                <c:pt idx="126">
                  <c:v>37808.837500000001</c:v>
                </c:pt>
                <c:pt idx="127">
                  <c:v>37808.838194444485</c:v>
                </c:pt>
                <c:pt idx="128">
                  <c:v>37808.838888888917</c:v>
                </c:pt>
                <c:pt idx="129">
                  <c:v>37808.839583333334</c:v>
                </c:pt>
                <c:pt idx="130">
                  <c:v>37808.84027777781</c:v>
                </c:pt>
                <c:pt idx="131">
                  <c:v>37808.840972222242</c:v>
                </c:pt>
                <c:pt idx="132">
                  <c:v>37808.841666666638</c:v>
                </c:pt>
                <c:pt idx="133">
                  <c:v>37808.842361111114</c:v>
                </c:pt>
                <c:pt idx="134">
                  <c:v>37808.843055555553</c:v>
                </c:pt>
                <c:pt idx="135">
                  <c:v>37808.84375</c:v>
                </c:pt>
                <c:pt idx="136">
                  <c:v>37808.84444444449</c:v>
                </c:pt>
                <c:pt idx="137">
                  <c:v>37808.845138888893</c:v>
                </c:pt>
                <c:pt idx="138">
                  <c:v>37808.845833333333</c:v>
                </c:pt>
                <c:pt idx="139">
                  <c:v>37808.846527777809</c:v>
                </c:pt>
                <c:pt idx="140">
                  <c:v>37808.847222222219</c:v>
                </c:pt>
                <c:pt idx="141">
                  <c:v>37808.847916666666</c:v>
                </c:pt>
                <c:pt idx="142">
                  <c:v>37808.848611111112</c:v>
                </c:pt>
                <c:pt idx="143">
                  <c:v>37808.849305555559</c:v>
                </c:pt>
                <c:pt idx="144">
                  <c:v>37808.850000000013</c:v>
                </c:pt>
                <c:pt idx="145">
                  <c:v>37808.850694444511</c:v>
                </c:pt>
                <c:pt idx="146">
                  <c:v>37808.851388888892</c:v>
                </c:pt>
                <c:pt idx="147">
                  <c:v>37808.852083333331</c:v>
                </c:pt>
                <c:pt idx="148">
                  <c:v>37808.852777777793</c:v>
                </c:pt>
                <c:pt idx="149">
                  <c:v>37808.853472222232</c:v>
                </c:pt>
                <c:pt idx="150">
                  <c:v>37808.854166666664</c:v>
                </c:pt>
                <c:pt idx="151">
                  <c:v>37808.854861111111</c:v>
                </c:pt>
                <c:pt idx="152">
                  <c:v>37808.855555555587</c:v>
                </c:pt>
                <c:pt idx="153">
                  <c:v>37808.856250000041</c:v>
                </c:pt>
                <c:pt idx="154">
                  <c:v>37808.856944444502</c:v>
                </c:pt>
                <c:pt idx="155">
                  <c:v>37808.857638888934</c:v>
                </c:pt>
                <c:pt idx="156">
                  <c:v>37808.858333333359</c:v>
                </c:pt>
                <c:pt idx="157">
                  <c:v>37808.859027777791</c:v>
                </c:pt>
                <c:pt idx="158">
                  <c:v>37808.859722222223</c:v>
                </c:pt>
                <c:pt idx="159">
                  <c:v>37808.86041666667</c:v>
                </c:pt>
                <c:pt idx="160">
                  <c:v>37808.86111111108</c:v>
                </c:pt>
                <c:pt idx="161">
                  <c:v>37808.861805555556</c:v>
                </c:pt>
                <c:pt idx="162">
                  <c:v>37808.862500000003</c:v>
                </c:pt>
                <c:pt idx="163">
                  <c:v>37808.863194444442</c:v>
                </c:pt>
                <c:pt idx="164">
                  <c:v>37808.863888888889</c:v>
                </c:pt>
                <c:pt idx="165">
                  <c:v>37808.864583333336</c:v>
                </c:pt>
                <c:pt idx="166">
                  <c:v>37808.865277777782</c:v>
                </c:pt>
                <c:pt idx="167">
                  <c:v>37808.865972222222</c:v>
                </c:pt>
                <c:pt idx="168">
                  <c:v>37808.866666666654</c:v>
                </c:pt>
                <c:pt idx="169">
                  <c:v>37808.867361111072</c:v>
                </c:pt>
                <c:pt idx="170">
                  <c:v>37808.868055555562</c:v>
                </c:pt>
                <c:pt idx="171">
                  <c:v>37808.868750000001</c:v>
                </c:pt>
                <c:pt idx="172">
                  <c:v>37808.869444444441</c:v>
                </c:pt>
                <c:pt idx="173">
                  <c:v>37808.870138888917</c:v>
                </c:pt>
                <c:pt idx="174">
                  <c:v>37808.870833333342</c:v>
                </c:pt>
                <c:pt idx="175">
                  <c:v>37808.871527777781</c:v>
                </c:pt>
                <c:pt idx="176">
                  <c:v>37808.872222222242</c:v>
                </c:pt>
                <c:pt idx="177">
                  <c:v>37808.872916666667</c:v>
                </c:pt>
                <c:pt idx="178">
                  <c:v>37808.873611111114</c:v>
                </c:pt>
                <c:pt idx="179">
                  <c:v>37808.874305555553</c:v>
                </c:pt>
                <c:pt idx="180">
                  <c:v>37808.875</c:v>
                </c:pt>
                <c:pt idx="181">
                  <c:v>37808.87569444449</c:v>
                </c:pt>
                <c:pt idx="182">
                  <c:v>37808.876388888893</c:v>
                </c:pt>
                <c:pt idx="183">
                  <c:v>37808.877083333326</c:v>
                </c:pt>
                <c:pt idx="184">
                  <c:v>37808.87777777778</c:v>
                </c:pt>
                <c:pt idx="185">
                  <c:v>37808.878472222219</c:v>
                </c:pt>
                <c:pt idx="186">
                  <c:v>37808.879166666637</c:v>
                </c:pt>
                <c:pt idx="187">
                  <c:v>37808.879861111105</c:v>
                </c:pt>
                <c:pt idx="188">
                  <c:v>37808.880555555595</c:v>
                </c:pt>
                <c:pt idx="189">
                  <c:v>37808.881250000013</c:v>
                </c:pt>
                <c:pt idx="190">
                  <c:v>37808.881944444474</c:v>
                </c:pt>
                <c:pt idx="191">
                  <c:v>37808.882638888936</c:v>
                </c:pt>
                <c:pt idx="192">
                  <c:v>37808.883333333331</c:v>
                </c:pt>
                <c:pt idx="193">
                  <c:v>37808.884027777793</c:v>
                </c:pt>
                <c:pt idx="194">
                  <c:v>37808.884722222232</c:v>
                </c:pt>
                <c:pt idx="195">
                  <c:v>37808.885416666664</c:v>
                </c:pt>
                <c:pt idx="196">
                  <c:v>37808.886111111111</c:v>
                </c:pt>
                <c:pt idx="197">
                  <c:v>37808.886805555587</c:v>
                </c:pt>
                <c:pt idx="198">
                  <c:v>37808.887500000012</c:v>
                </c:pt>
                <c:pt idx="199">
                  <c:v>37808.888194444502</c:v>
                </c:pt>
                <c:pt idx="200">
                  <c:v>37808.888888888934</c:v>
                </c:pt>
                <c:pt idx="201">
                  <c:v>37808.88958333333</c:v>
                </c:pt>
                <c:pt idx="202">
                  <c:v>37808.890277777791</c:v>
                </c:pt>
                <c:pt idx="203">
                  <c:v>37808.890972222223</c:v>
                </c:pt>
                <c:pt idx="204">
                  <c:v>37808.891666666626</c:v>
                </c:pt>
                <c:pt idx="205">
                  <c:v>37808.89236111108</c:v>
                </c:pt>
                <c:pt idx="206">
                  <c:v>37808.893055555556</c:v>
                </c:pt>
                <c:pt idx="207">
                  <c:v>37808.893749999996</c:v>
                </c:pt>
                <c:pt idx="208">
                  <c:v>37808.894444444442</c:v>
                </c:pt>
                <c:pt idx="209">
                  <c:v>37808.895138888889</c:v>
                </c:pt>
                <c:pt idx="210">
                  <c:v>37808.895833333336</c:v>
                </c:pt>
                <c:pt idx="211">
                  <c:v>37808.896527777782</c:v>
                </c:pt>
                <c:pt idx="212">
                  <c:v>37808.897222222222</c:v>
                </c:pt>
                <c:pt idx="213">
                  <c:v>37808.897916666654</c:v>
                </c:pt>
                <c:pt idx="214">
                  <c:v>37808.898611111108</c:v>
                </c:pt>
                <c:pt idx="215">
                  <c:v>37808.899305555555</c:v>
                </c:pt>
                <c:pt idx="216">
                  <c:v>37808.9</c:v>
                </c:pt>
                <c:pt idx="217">
                  <c:v>37808.900694444485</c:v>
                </c:pt>
                <c:pt idx="218">
                  <c:v>37808.901388888888</c:v>
                </c:pt>
                <c:pt idx="219">
                  <c:v>37808.902083333334</c:v>
                </c:pt>
                <c:pt idx="220">
                  <c:v>37808.902777777781</c:v>
                </c:pt>
                <c:pt idx="221">
                  <c:v>37808.90347222222</c:v>
                </c:pt>
                <c:pt idx="222">
                  <c:v>37808.904166666638</c:v>
                </c:pt>
                <c:pt idx="223">
                  <c:v>37808.904861111114</c:v>
                </c:pt>
                <c:pt idx="224">
                  <c:v>37808.905555555553</c:v>
                </c:pt>
                <c:pt idx="225">
                  <c:v>37808.906250000029</c:v>
                </c:pt>
                <c:pt idx="226">
                  <c:v>37808.90694444449</c:v>
                </c:pt>
                <c:pt idx="227">
                  <c:v>37808.907638888893</c:v>
                </c:pt>
                <c:pt idx="228">
                  <c:v>37808.908333333333</c:v>
                </c:pt>
                <c:pt idx="229">
                  <c:v>37808.90902777778</c:v>
                </c:pt>
                <c:pt idx="230">
                  <c:v>37808.909722222204</c:v>
                </c:pt>
                <c:pt idx="231">
                  <c:v>37808.910416666666</c:v>
                </c:pt>
                <c:pt idx="232">
                  <c:v>37808.911111111105</c:v>
                </c:pt>
                <c:pt idx="233">
                  <c:v>37808.911805555559</c:v>
                </c:pt>
                <c:pt idx="234">
                  <c:v>37808.912500000013</c:v>
                </c:pt>
                <c:pt idx="235">
                  <c:v>37808.913194444474</c:v>
                </c:pt>
                <c:pt idx="236">
                  <c:v>37808.913888888892</c:v>
                </c:pt>
                <c:pt idx="237">
                  <c:v>37808.914583333331</c:v>
                </c:pt>
                <c:pt idx="238">
                  <c:v>37808.915277777793</c:v>
                </c:pt>
                <c:pt idx="239">
                  <c:v>37808.915972222232</c:v>
                </c:pt>
                <c:pt idx="240">
                  <c:v>37808.916666666664</c:v>
                </c:pt>
                <c:pt idx="241">
                  <c:v>37808.917361111104</c:v>
                </c:pt>
                <c:pt idx="242">
                  <c:v>37808.918055555587</c:v>
                </c:pt>
                <c:pt idx="243">
                  <c:v>37808.918750000012</c:v>
                </c:pt>
                <c:pt idx="244">
                  <c:v>37808.919444444473</c:v>
                </c:pt>
                <c:pt idx="245">
                  <c:v>37808.920138888891</c:v>
                </c:pt>
                <c:pt idx="246">
                  <c:v>37808.92083333333</c:v>
                </c:pt>
                <c:pt idx="247">
                  <c:v>37808.921527777777</c:v>
                </c:pt>
                <c:pt idx="248">
                  <c:v>37808.922222222223</c:v>
                </c:pt>
                <c:pt idx="249">
                  <c:v>37808.92291666667</c:v>
                </c:pt>
                <c:pt idx="250">
                  <c:v>37808.92361111108</c:v>
                </c:pt>
                <c:pt idx="251">
                  <c:v>37808.924305555556</c:v>
                </c:pt>
                <c:pt idx="252">
                  <c:v>37808.925000000003</c:v>
                </c:pt>
                <c:pt idx="253">
                  <c:v>37808.925694444442</c:v>
                </c:pt>
                <c:pt idx="254">
                  <c:v>37808.926388888889</c:v>
                </c:pt>
                <c:pt idx="255">
                  <c:v>37808.927083333307</c:v>
                </c:pt>
                <c:pt idx="256">
                  <c:v>37808.927777777775</c:v>
                </c:pt>
                <c:pt idx="257">
                  <c:v>37808.928472222222</c:v>
                </c:pt>
                <c:pt idx="258">
                  <c:v>37808.929166666618</c:v>
                </c:pt>
                <c:pt idx="259">
                  <c:v>37808.929861111072</c:v>
                </c:pt>
                <c:pt idx="260">
                  <c:v>37808.930555555562</c:v>
                </c:pt>
                <c:pt idx="261">
                  <c:v>37808.931250000001</c:v>
                </c:pt>
                <c:pt idx="262">
                  <c:v>37808.931944444441</c:v>
                </c:pt>
                <c:pt idx="263">
                  <c:v>37808.932638888917</c:v>
                </c:pt>
                <c:pt idx="264">
                  <c:v>37808.933333333334</c:v>
                </c:pt>
                <c:pt idx="265">
                  <c:v>37808.934027777781</c:v>
                </c:pt>
                <c:pt idx="266">
                  <c:v>37808.93472222222</c:v>
                </c:pt>
                <c:pt idx="267">
                  <c:v>37808.935416666638</c:v>
                </c:pt>
                <c:pt idx="268">
                  <c:v>37808.936111111114</c:v>
                </c:pt>
                <c:pt idx="269">
                  <c:v>37808.936805555553</c:v>
                </c:pt>
                <c:pt idx="270">
                  <c:v>37808.9375</c:v>
                </c:pt>
                <c:pt idx="271">
                  <c:v>37808.93819444449</c:v>
                </c:pt>
                <c:pt idx="272">
                  <c:v>37808.938888888893</c:v>
                </c:pt>
                <c:pt idx="273">
                  <c:v>37808.939583333326</c:v>
                </c:pt>
                <c:pt idx="274">
                  <c:v>37808.940277777809</c:v>
                </c:pt>
                <c:pt idx="275">
                  <c:v>37808.940972222219</c:v>
                </c:pt>
                <c:pt idx="276">
                  <c:v>37808.941666666637</c:v>
                </c:pt>
                <c:pt idx="277">
                  <c:v>37808.942361111105</c:v>
                </c:pt>
                <c:pt idx="278">
                  <c:v>37808.943055555559</c:v>
                </c:pt>
                <c:pt idx="279">
                  <c:v>37808.943749999999</c:v>
                </c:pt>
                <c:pt idx="280">
                  <c:v>37808.944444444474</c:v>
                </c:pt>
                <c:pt idx="281">
                  <c:v>37808.945138888892</c:v>
                </c:pt>
                <c:pt idx="282">
                  <c:v>37808.945833333331</c:v>
                </c:pt>
                <c:pt idx="283">
                  <c:v>37808.946527777793</c:v>
                </c:pt>
                <c:pt idx="284">
                  <c:v>37808.947222222232</c:v>
                </c:pt>
                <c:pt idx="285">
                  <c:v>37808.947916666664</c:v>
                </c:pt>
                <c:pt idx="286">
                  <c:v>37808.948611111111</c:v>
                </c:pt>
                <c:pt idx="287">
                  <c:v>37808.949305555558</c:v>
                </c:pt>
                <c:pt idx="288">
                  <c:v>37808.950000000012</c:v>
                </c:pt>
                <c:pt idx="289">
                  <c:v>37808.950694444502</c:v>
                </c:pt>
                <c:pt idx="290">
                  <c:v>37808.951388888891</c:v>
                </c:pt>
                <c:pt idx="291">
                  <c:v>37808.95208333333</c:v>
                </c:pt>
                <c:pt idx="292">
                  <c:v>37808.952777777791</c:v>
                </c:pt>
                <c:pt idx="293">
                  <c:v>37808.953472222223</c:v>
                </c:pt>
                <c:pt idx="294">
                  <c:v>37808.95416666667</c:v>
                </c:pt>
                <c:pt idx="295">
                  <c:v>37808.954861111109</c:v>
                </c:pt>
                <c:pt idx="296">
                  <c:v>37808.955555555563</c:v>
                </c:pt>
                <c:pt idx="297">
                  <c:v>37808.956250000039</c:v>
                </c:pt>
                <c:pt idx="298">
                  <c:v>37808.956944444493</c:v>
                </c:pt>
                <c:pt idx="299">
                  <c:v>37808.957638888925</c:v>
                </c:pt>
                <c:pt idx="300">
                  <c:v>37808.958333333343</c:v>
                </c:pt>
                <c:pt idx="301">
                  <c:v>37808.959027777782</c:v>
                </c:pt>
                <c:pt idx="302">
                  <c:v>37808.959722222222</c:v>
                </c:pt>
                <c:pt idx="303">
                  <c:v>37808.960416666654</c:v>
                </c:pt>
                <c:pt idx="304">
                  <c:v>37808.961111111072</c:v>
                </c:pt>
                <c:pt idx="305">
                  <c:v>37808.961805555555</c:v>
                </c:pt>
                <c:pt idx="306">
                  <c:v>37808.962500000001</c:v>
                </c:pt>
                <c:pt idx="307">
                  <c:v>37808.963194444441</c:v>
                </c:pt>
                <c:pt idx="308">
                  <c:v>37808.963888888888</c:v>
                </c:pt>
                <c:pt idx="309">
                  <c:v>37808.964583333334</c:v>
                </c:pt>
                <c:pt idx="310">
                  <c:v>37808.965277777781</c:v>
                </c:pt>
                <c:pt idx="311">
                  <c:v>37808.96597222222</c:v>
                </c:pt>
                <c:pt idx="312">
                  <c:v>37808.966666666638</c:v>
                </c:pt>
                <c:pt idx="313">
                  <c:v>37808.967361111077</c:v>
                </c:pt>
                <c:pt idx="314">
                  <c:v>37808.968055555553</c:v>
                </c:pt>
                <c:pt idx="315">
                  <c:v>37808.96875</c:v>
                </c:pt>
                <c:pt idx="316">
                  <c:v>37808.969444444447</c:v>
                </c:pt>
                <c:pt idx="317">
                  <c:v>37808.970138888893</c:v>
                </c:pt>
                <c:pt idx="318">
                  <c:v>37808.970833333333</c:v>
                </c:pt>
                <c:pt idx="319">
                  <c:v>37808.97152777778</c:v>
                </c:pt>
                <c:pt idx="320">
                  <c:v>37808.972222222219</c:v>
                </c:pt>
                <c:pt idx="321">
                  <c:v>37808.972916666666</c:v>
                </c:pt>
                <c:pt idx="322">
                  <c:v>37808.973611111105</c:v>
                </c:pt>
                <c:pt idx="323">
                  <c:v>37808.974305555559</c:v>
                </c:pt>
                <c:pt idx="324">
                  <c:v>37808.975000000006</c:v>
                </c:pt>
                <c:pt idx="325">
                  <c:v>37808.975694444474</c:v>
                </c:pt>
                <c:pt idx="326">
                  <c:v>37808.976388888892</c:v>
                </c:pt>
                <c:pt idx="327">
                  <c:v>37808.977083333324</c:v>
                </c:pt>
                <c:pt idx="328">
                  <c:v>37808.977777777778</c:v>
                </c:pt>
                <c:pt idx="329">
                  <c:v>37808.978472222232</c:v>
                </c:pt>
                <c:pt idx="330">
                  <c:v>37808.979166666628</c:v>
                </c:pt>
                <c:pt idx="331">
                  <c:v>37808.979861111104</c:v>
                </c:pt>
                <c:pt idx="332">
                  <c:v>37808.980555555587</c:v>
                </c:pt>
                <c:pt idx="333">
                  <c:v>37808.981250000012</c:v>
                </c:pt>
                <c:pt idx="334">
                  <c:v>37808.981944444473</c:v>
                </c:pt>
                <c:pt idx="335">
                  <c:v>37808.982638888934</c:v>
                </c:pt>
                <c:pt idx="336">
                  <c:v>37808.98333333333</c:v>
                </c:pt>
                <c:pt idx="337">
                  <c:v>37808.984027777791</c:v>
                </c:pt>
                <c:pt idx="338">
                  <c:v>37808.984722222223</c:v>
                </c:pt>
                <c:pt idx="339">
                  <c:v>37808.98541666667</c:v>
                </c:pt>
                <c:pt idx="340">
                  <c:v>37808.986111111109</c:v>
                </c:pt>
                <c:pt idx="341">
                  <c:v>37808.986805555563</c:v>
                </c:pt>
                <c:pt idx="342">
                  <c:v>37808.987500000003</c:v>
                </c:pt>
                <c:pt idx="343">
                  <c:v>37808.988194444493</c:v>
                </c:pt>
                <c:pt idx="344">
                  <c:v>37808.988888888925</c:v>
                </c:pt>
                <c:pt idx="345">
                  <c:v>37808.989583333336</c:v>
                </c:pt>
                <c:pt idx="346">
                  <c:v>37808.990277777782</c:v>
                </c:pt>
                <c:pt idx="347">
                  <c:v>37808.990972222222</c:v>
                </c:pt>
                <c:pt idx="348">
                  <c:v>37808.991666666618</c:v>
                </c:pt>
                <c:pt idx="349">
                  <c:v>37808.992361111072</c:v>
                </c:pt>
                <c:pt idx="350">
                  <c:v>37808.993055555555</c:v>
                </c:pt>
                <c:pt idx="351">
                  <c:v>37808.993749999994</c:v>
                </c:pt>
                <c:pt idx="352">
                  <c:v>37808.994444444441</c:v>
                </c:pt>
                <c:pt idx="353">
                  <c:v>37808.995138888888</c:v>
                </c:pt>
                <c:pt idx="354">
                  <c:v>37808.995833333334</c:v>
                </c:pt>
                <c:pt idx="355">
                  <c:v>37808.996527777781</c:v>
                </c:pt>
                <c:pt idx="356">
                  <c:v>37808.99722222222</c:v>
                </c:pt>
                <c:pt idx="357">
                  <c:v>37808.997916666638</c:v>
                </c:pt>
                <c:pt idx="358">
                  <c:v>37808.998611111114</c:v>
                </c:pt>
                <c:pt idx="359">
                  <c:v>37808.999305555524</c:v>
                </c:pt>
                <c:pt idx="360">
                  <c:v>37809</c:v>
                </c:pt>
                <c:pt idx="361">
                  <c:v>37809.00069444449</c:v>
                </c:pt>
                <c:pt idx="362">
                  <c:v>37809.001388888886</c:v>
                </c:pt>
                <c:pt idx="363">
                  <c:v>37809.002083333326</c:v>
                </c:pt>
                <c:pt idx="364">
                  <c:v>37809.00277777778</c:v>
                </c:pt>
                <c:pt idx="365">
                  <c:v>37809.003472222204</c:v>
                </c:pt>
                <c:pt idx="366">
                  <c:v>37809.004166666637</c:v>
                </c:pt>
                <c:pt idx="367">
                  <c:v>37809.004861111105</c:v>
                </c:pt>
                <c:pt idx="368">
                  <c:v>37809.005555555559</c:v>
                </c:pt>
                <c:pt idx="369">
                  <c:v>37809.006250000013</c:v>
                </c:pt>
                <c:pt idx="370">
                  <c:v>37809.006944444474</c:v>
                </c:pt>
                <c:pt idx="371">
                  <c:v>37809.007638888892</c:v>
                </c:pt>
                <c:pt idx="372">
                  <c:v>37809.008333333331</c:v>
                </c:pt>
                <c:pt idx="373">
                  <c:v>37809.009027777778</c:v>
                </c:pt>
                <c:pt idx="374">
                  <c:v>37809.009722222225</c:v>
                </c:pt>
                <c:pt idx="375">
                  <c:v>37809.010416666664</c:v>
                </c:pt>
                <c:pt idx="376">
                  <c:v>37809.011111111104</c:v>
                </c:pt>
                <c:pt idx="377">
                  <c:v>37809.011805555558</c:v>
                </c:pt>
                <c:pt idx="378">
                  <c:v>37809.012500000012</c:v>
                </c:pt>
                <c:pt idx="379">
                  <c:v>37809.013194444473</c:v>
                </c:pt>
                <c:pt idx="380">
                  <c:v>37809.013888888891</c:v>
                </c:pt>
                <c:pt idx="381">
                  <c:v>37809.01458333333</c:v>
                </c:pt>
                <c:pt idx="382">
                  <c:v>37809.015277777791</c:v>
                </c:pt>
                <c:pt idx="383">
                  <c:v>37809.015972222223</c:v>
                </c:pt>
                <c:pt idx="384">
                  <c:v>37809.01666666667</c:v>
                </c:pt>
                <c:pt idx="385">
                  <c:v>37809.01736111108</c:v>
                </c:pt>
                <c:pt idx="386">
                  <c:v>37809.018055555563</c:v>
                </c:pt>
                <c:pt idx="387">
                  <c:v>37809.018750000003</c:v>
                </c:pt>
                <c:pt idx="388">
                  <c:v>37809.019444444442</c:v>
                </c:pt>
                <c:pt idx="389">
                  <c:v>37809.020138888889</c:v>
                </c:pt>
                <c:pt idx="390">
                  <c:v>37809.020833333336</c:v>
                </c:pt>
                <c:pt idx="391">
                  <c:v>37809.021527777775</c:v>
                </c:pt>
                <c:pt idx="392">
                  <c:v>37809.022222222222</c:v>
                </c:pt>
                <c:pt idx="393">
                  <c:v>37809.022916666654</c:v>
                </c:pt>
                <c:pt idx="394">
                  <c:v>37809.023611111072</c:v>
                </c:pt>
                <c:pt idx="395">
                  <c:v>37809.024305555555</c:v>
                </c:pt>
                <c:pt idx="396">
                  <c:v>37809.025000000001</c:v>
                </c:pt>
                <c:pt idx="397">
                  <c:v>37809.025694444441</c:v>
                </c:pt>
                <c:pt idx="398">
                  <c:v>37809.026388888888</c:v>
                </c:pt>
                <c:pt idx="399">
                  <c:v>37809.027083333298</c:v>
                </c:pt>
                <c:pt idx="400">
                  <c:v>37809.027777777774</c:v>
                </c:pt>
                <c:pt idx="401">
                  <c:v>37809.02847222222</c:v>
                </c:pt>
                <c:pt idx="402">
                  <c:v>37809.029166666609</c:v>
                </c:pt>
                <c:pt idx="403">
                  <c:v>37809.029861111077</c:v>
                </c:pt>
                <c:pt idx="404">
                  <c:v>37809.030555555553</c:v>
                </c:pt>
                <c:pt idx="405">
                  <c:v>37809.03125</c:v>
                </c:pt>
                <c:pt idx="406">
                  <c:v>37809.031944444447</c:v>
                </c:pt>
                <c:pt idx="407">
                  <c:v>37809.032638888893</c:v>
                </c:pt>
                <c:pt idx="408">
                  <c:v>37809.033333333326</c:v>
                </c:pt>
                <c:pt idx="409">
                  <c:v>37809.03402777778</c:v>
                </c:pt>
                <c:pt idx="410">
                  <c:v>37809.034722222204</c:v>
                </c:pt>
                <c:pt idx="411">
                  <c:v>37809.035416666637</c:v>
                </c:pt>
                <c:pt idx="412">
                  <c:v>37809.036111111105</c:v>
                </c:pt>
                <c:pt idx="413">
                  <c:v>37809.036805555559</c:v>
                </c:pt>
                <c:pt idx="414">
                  <c:v>37809.037499999999</c:v>
                </c:pt>
                <c:pt idx="415">
                  <c:v>37809.038194444474</c:v>
                </c:pt>
                <c:pt idx="416">
                  <c:v>37809.038888888892</c:v>
                </c:pt>
                <c:pt idx="417">
                  <c:v>37809.039583333324</c:v>
                </c:pt>
                <c:pt idx="418">
                  <c:v>37809.040277777793</c:v>
                </c:pt>
                <c:pt idx="419">
                  <c:v>37809.040972222232</c:v>
                </c:pt>
                <c:pt idx="420">
                  <c:v>37809.041666666628</c:v>
                </c:pt>
              </c:numCache>
            </c:numRef>
          </c:xVal>
          <c:yVal>
            <c:numRef>
              <c:f>'July 6-7 2003'!$H$5:$H$425</c:f>
              <c:numCache>
                <c:formatCode>General</c:formatCode>
                <c:ptCount val="421"/>
                <c:pt idx="0">
                  <c:v>5.2824945505588923E-3</c:v>
                </c:pt>
                <c:pt idx="1">
                  <c:v>5.2824945505588923E-3</c:v>
                </c:pt>
                <c:pt idx="2">
                  <c:v>5.2824945505588923E-3</c:v>
                </c:pt>
                <c:pt idx="3">
                  <c:v>5.2824945505588923E-3</c:v>
                </c:pt>
                <c:pt idx="4">
                  <c:v>5.2824945505588923E-3</c:v>
                </c:pt>
                <c:pt idx="5">
                  <c:v>5.2824945505588923E-3</c:v>
                </c:pt>
                <c:pt idx="6">
                  <c:v>5.2824945505588923E-3</c:v>
                </c:pt>
                <c:pt idx="7">
                  <c:v>5.2824945505588923E-3</c:v>
                </c:pt>
                <c:pt idx="8">
                  <c:v>5.2824945505588923E-3</c:v>
                </c:pt>
                <c:pt idx="9">
                  <c:v>5.2824945505588923E-3</c:v>
                </c:pt>
                <c:pt idx="10">
                  <c:v>5.2824945505588923E-3</c:v>
                </c:pt>
                <c:pt idx="11">
                  <c:v>5.2824945505588923E-3</c:v>
                </c:pt>
                <c:pt idx="12">
                  <c:v>5.2824945505588923E-3</c:v>
                </c:pt>
                <c:pt idx="13">
                  <c:v>5.2824945505588923E-3</c:v>
                </c:pt>
                <c:pt idx="14">
                  <c:v>5.2824945505588923E-3</c:v>
                </c:pt>
                <c:pt idx="15">
                  <c:v>5.2824945505588923E-3</c:v>
                </c:pt>
                <c:pt idx="16">
                  <c:v>5.2824945505588923E-3</c:v>
                </c:pt>
                <c:pt idx="17">
                  <c:v>5.2824945505588923E-3</c:v>
                </c:pt>
                <c:pt idx="18">
                  <c:v>5.2824945505588923E-3</c:v>
                </c:pt>
                <c:pt idx="19">
                  <c:v>5.2824945505588923E-3</c:v>
                </c:pt>
                <c:pt idx="20">
                  <c:v>5.2824945505588923E-3</c:v>
                </c:pt>
                <c:pt idx="21">
                  <c:v>5.2824945505588923E-3</c:v>
                </c:pt>
                <c:pt idx="22">
                  <c:v>5.2824945505588923E-3</c:v>
                </c:pt>
                <c:pt idx="23">
                  <c:v>5.2824945505588923E-3</c:v>
                </c:pt>
                <c:pt idx="24">
                  <c:v>5.2824945505588923E-3</c:v>
                </c:pt>
                <c:pt idx="25">
                  <c:v>5.2824945505588923E-3</c:v>
                </c:pt>
                <c:pt idx="26">
                  <c:v>5.2824945505588923E-3</c:v>
                </c:pt>
                <c:pt idx="27">
                  <c:v>5.2824945505588923E-3</c:v>
                </c:pt>
                <c:pt idx="28">
                  <c:v>5.2824945505588923E-3</c:v>
                </c:pt>
                <c:pt idx="29">
                  <c:v>5.2824945505588923E-3</c:v>
                </c:pt>
                <c:pt idx="30">
                  <c:v>5.2824945505588923E-3</c:v>
                </c:pt>
                <c:pt idx="31">
                  <c:v>5.2824945505588923E-3</c:v>
                </c:pt>
                <c:pt idx="32">
                  <c:v>5.2824945505588923E-3</c:v>
                </c:pt>
                <c:pt idx="33">
                  <c:v>5.2824945505588923E-3</c:v>
                </c:pt>
                <c:pt idx="34">
                  <c:v>5.2824945505588923E-3</c:v>
                </c:pt>
                <c:pt idx="35">
                  <c:v>5.2824945505588923E-3</c:v>
                </c:pt>
                <c:pt idx="36">
                  <c:v>5.2824945505588923E-3</c:v>
                </c:pt>
                <c:pt idx="37">
                  <c:v>5.2824945505588923E-3</c:v>
                </c:pt>
                <c:pt idx="38">
                  <c:v>5.2824945505588923E-3</c:v>
                </c:pt>
                <c:pt idx="39">
                  <c:v>5.2824945505588923E-3</c:v>
                </c:pt>
                <c:pt idx="40">
                  <c:v>5.2824945505588923E-3</c:v>
                </c:pt>
                <c:pt idx="41">
                  <c:v>5.2824945505588923E-3</c:v>
                </c:pt>
                <c:pt idx="42">
                  <c:v>5.2824945505588923E-3</c:v>
                </c:pt>
                <c:pt idx="43">
                  <c:v>5.2824945505588923E-3</c:v>
                </c:pt>
                <c:pt idx="44">
                  <c:v>5.2824945505588923E-3</c:v>
                </c:pt>
                <c:pt idx="45">
                  <c:v>5.2824945505588923E-3</c:v>
                </c:pt>
                <c:pt idx="46">
                  <c:v>5.2824945505588923E-3</c:v>
                </c:pt>
                <c:pt idx="47">
                  <c:v>5.2824945505588923E-3</c:v>
                </c:pt>
                <c:pt idx="48">
                  <c:v>5.2824945505588923E-3</c:v>
                </c:pt>
                <c:pt idx="49">
                  <c:v>5.2824945505588923E-3</c:v>
                </c:pt>
                <c:pt idx="50">
                  <c:v>5.2824945505588923E-3</c:v>
                </c:pt>
                <c:pt idx="51">
                  <c:v>5.2824945505588923E-3</c:v>
                </c:pt>
                <c:pt idx="52">
                  <c:v>5.2824945505588923E-3</c:v>
                </c:pt>
                <c:pt idx="53">
                  <c:v>5.2824945505588923E-3</c:v>
                </c:pt>
                <c:pt idx="54">
                  <c:v>5.2824945505588923E-3</c:v>
                </c:pt>
                <c:pt idx="55">
                  <c:v>5.2824945505588923E-3</c:v>
                </c:pt>
                <c:pt idx="56">
                  <c:v>5.2824945505588923E-3</c:v>
                </c:pt>
                <c:pt idx="57">
                  <c:v>5.2824945505588923E-3</c:v>
                </c:pt>
                <c:pt idx="58">
                  <c:v>5.2824945505588923E-3</c:v>
                </c:pt>
                <c:pt idx="59">
                  <c:v>5.2824945505588923E-3</c:v>
                </c:pt>
                <c:pt idx="60">
                  <c:v>5.2824945505588923E-3</c:v>
                </c:pt>
                <c:pt idx="61">
                  <c:v>5.2824945505588923E-3</c:v>
                </c:pt>
                <c:pt idx="62">
                  <c:v>5.2824945505588923E-3</c:v>
                </c:pt>
                <c:pt idx="63">
                  <c:v>5.2824945505588923E-3</c:v>
                </c:pt>
                <c:pt idx="64">
                  <c:v>5.2824945505588923E-3</c:v>
                </c:pt>
                <c:pt idx="65">
                  <c:v>5.2824945505588923E-3</c:v>
                </c:pt>
                <c:pt idx="66">
                  <c:v>5.2824945505588923E-3</c:v>
                </c:pt>
                <c:pt idx="67">
                  <c:v>5.2824945505588923E-3</c:v>
                </c:pt>
                <c:pt idx="68">
                  <c:v>5.2824945505588923E-3</c:v>
                </c:pt>
                <c:pt idx="69">
                  <c:v>5.2824945505588923E-3</c:v>
                </c:pt>
                <c:pt idx="70">
                  <c:v>5.2824945505588923E-3</c:v>
                </c:pt>
                <c:pt idx="71">
                  <c:v>5.2824945505588923E-3</c:v>
                </c:pt>
                <c:pt idx="72">
                  <c:v>5.2824945505588923E-3</c:v>
                </c:pt>
                <c:pt idx="73">
                  <c:v>5.2824945505588923E-3</c:v>
                </c:pt>
                <c:pt idx="74">
                  <c:v>5.2824945505588923E-3</c:v>
                </c:pt>
                <c:pt idx="75">
                  <c:v>5.2824945505588923E-3</c:v>
                </c:pt>
                <c:pt idx="76">
                  <c:v>5.2824945505588923E-3</c:v>
                </c:pt>
                <c:pt idx="77">
                  <c:v>5.2824945505588923E-3</c:v>
                </c:pt>
                <c:pt idx="78">
                  <c:v>5.2824945505588923E-3</c:v>
                </c:pt>
                <c:pt idx="79">
                  <c:v>5.2824945505588923E-3</c:v>
                </c:pt>
                <c:pt idx="80">
                  <c:v>5.2824945505588923E-3</c:v>
                </c:pt>
                <c:pt idx="81">
                  <c:v>5.2824945505588923E-3</c:v>
                </c:pt>
                <c:pt idx="82">
                  <c:v>5.2824945505588923E-3</c:v>
                </c:pt>
                <c:pt idx="83">
                  <c:v>5.2824945505588923E-3</c:v>
                </c:pt>
                <c:pt idx="84">
                  <c:v>5.2824945505588923E-3</c:v>
                </c:pt>
                <c:pt idx="85">
                  <c:v>5.2824945505588923E-3</c:v>
                </c:pt>
                <c:pt idx="86">
                  <c:v>5.2824945505588923E-3</c:v>
                </c:pt>
                <c:pt idx="87">
                  <c:v>5.2824945505588923E-3</c:v>
                </c:pt>
                <c:pt idx="88">
                  <c:v>5.2824945505588923E-3</c:v>
                </c:pt>
                <c:pt idx="89">
                  <c:v>5.2824945505588923E-3</c:v>
                </c:pt>
                <c:pt idx="90">
                  <c:v>5.2824945505588923E-3</c:v>
                </c:pt>
                <c:pt idx="91">
                  <c:v>5.2824945505588923E-3</c:v>
                </c:pt>
                <c:pt idx="92">
                  <c:v>5.2824945505588923E-3</c:v>
                </c:pt>
                <c:pt idx="93">
                  <c:v>5.2824945505588923E-3</c:v>
                </c:pt>
                <c:pt idx="94">
                  <c:v>5.2824945505588923E-3</c:v>
                </c:pt>
                <c:pt idx="95">
                  <c:v>5.2824945505588923E-3</c:v>
                </c:pt>
                <c:pt idx="96">
                  <c:v>5.2824945505588923E-3</c:v>
                </c:pt>
                <c:pt idx="97">
                  <c:v>5.2824945505588923E-3</c:v>
                </c:pt>
                <c:pt idx="98">
                  <c:v>5.2824945505588923E-3</c:v>
                </c:pt>
                <c:pt idx="99">
                  <c:v>5.2824945505588923E-3</c:v>
                </c:pt>
                <c:pt idx="100">
                  <c:v>5.2824945505588923E-3</c:v>
                </c:pt>
                <c:pt idx="101">
                  <c:v>5.2824945505588923E-3</c:v>
                </c:pt>
                <c:pt idx="102">
                  <c:v>5.2824945505588923E-3</c:v>
                </c:pt>
                <c:pt idx="103">
                  <c:v>5.2824945505588923E-3</c:v>
                </c:pt>
                <c:pt idx="104">
                  <c:v>5.2824945505588923E-3</c:v>
                </c:pt>
                <c:pt idx="105">
                  <c:v>5.2824945505588923E-3</c:v>
                </c:pt>
                <c:pt idx="106">
                  <c:v>5.2824945505588923E-3</c:v>
                </c:pt>
                <c:pt idx="107">
                  <c:v>5.2824945505588923E-3</c:v>
                </c:pt>
                <c:pt idx="108">
                  <c:v>5.2824945505588923E-3</c:v>
                </c:pt>
                <c:pt idx="109">
                  <c:v>5.2824945505588923E-3</c:v>
                </c:pt>
                <c:pt idx="110">
                  <c:v>5.2824945505588923E-3</c:v>
                </c:pt>
                <c:pt idx="111">
                  <c:v>5.2824945505588923E-3</c:v>
                </c:pt>
                <c:pt idx="112">
                  <c:v>5.2824945505588923E-3</c:v>
                </c:pt>
                <c:pt idx="113">
                  <c:v>5.2824945505588923E-3</c:v>
                </c:pt>
                <c:pt idx="114">
                  <c:v>5.2824945505588923E-3</c:v>
                </c:pt>
                <c:pt idx="115">
                  <c:v>5.2824945505588923E-3</c:v>
                </c:pt>
                <c:pt idx="116">
                  <c:v>5.2824945505588923E-3</c:v>
                </c:pt>
                <c:pt idx="117">
                  <c:v>5.2824945505588923E-3</c:v>
                </c:pt>
                <c:pt idx="118">
                  <c:v>5.2824945505588923E-3</c:v>
                </c:pt>
                <c:pt idx="119">
                  <c:v>5.2824945505588923E-3</c:v>
                </c:pt>
                <c:pt idx="120">
                  <c:v>5.2824945505588923E-3</c:v>
                </c:pt>
                <c:pt idx="121">
                  <c:v>5.2824945505588923E-3</c:v>
                </c:pt>
                <c:pt idx="122">
                  <c:v>5.2824945505588923E-3</c:v>
                </c:pt>
                <c:pt idx="123">
                  <c:v>5.2824945505588923E-3</c:v>
                </c:pt>
                <c:pt idx="124">
                  <c:v>5.2824945505588923E-3</c:v>
                </c:pt>
                <c:pt idx="125">
                  <c:v>5.2824945505588923E-3</c:v>
                </c:pt>
                <c:pt idx="126">
                  <c:v>5.2824945505588923E-3</c:v>
                </c:pt>
                <c:pt idx="127">
                  <c:v>5.2824945505588923E-3</c:v>
                </c:pt>
                <c:pt idx="128">
                  <c:v>5.2824945505588923E-3</c:v>
                </c:pt>
                <c:pt idx="129">
                  <c:v>5.2824945505588923E-3</c:v>
                </c:pt>
                <c:pt idx="130">
                  <c:v>5.2824945505588923E-3</c:v>
                </c:pt>
                <c:pt idx="131">
                  <c:v>5.2824945505588923E-3</c:v>
                </c:pt>
                <c:pt idx="132">
                  <c:v>5.2824945505588923E-3</c:v>
                </c:pt>
                <c:pt idx="133">
                  <c:v>5.2824945505588923E-3</c:v>
                </c:pt>
                <c:pt idx="134">
                  <c:v>5.2824945505588923E-3</c:v>
                </c:pt>
                <c:pt idx="135">
                  <c:v>5.2824945505588923E-3</c:v>
                </c:pt>
                <c:pt idx="136">
                  <c:v>6.2146994712457618E-3</c:v>
                </c:pt>
                <c:pt idx="137">
                  <c:v>1.02542541275555E-2</c:v>
                </c:pt>
                <c:pt idx="138">
                  <c:v>1.4293808783865252E-2</c:v>
                </c:pt>
                <c:pt idx="139">
                  <c:v>1.802262846661272E-2</c:v>
                </c:pt>
                <c:pt idx="140">
                  <c:v>2.0819243228673335E-2</c:v>
                </c:pt>
                <c:pt idx="141">
                  <c:v>2.4237327937858467E-2</c:v>
                </c:pt>
                <c:pt idx="142">
                  <c:v>2.6723207726356796E-2</c:v>
                </c:pt>
                <c:pt idx="143">
                  <c:v>2.8587617567730504E-2</c:v>
                </c:pt>
                <c:pt idx="144">
                  <c:v>2.8587617567730504E-2</c:v>
                </c:pt>
                <c:pt idx="145">
                  <c:v>2.8587617567730504E-2</c:v>
                </c:pt>
                <c:pt idx="146">
                  <c:v>0.11186459048242367</c:v>
                </c:pt>
                <c:pt idx="147">
                  <c:v>0.23615857990733868</c:v>
                </c:pt>
                <c:pt idx="148">
                  <c:v>0.71779778892888524</c:v>
                </c:pt>
                <c:pt idx="149">
                  <c:v>1.348589785260329</c:v>
                </c:pt>
                <c:pt idx="150">
                  <c:v>1.7805113985119101</c:v>
                </c:pt>
                <c:pt idx="151">
                  <c:v>1.9483082842355444</c:v>
                </c:pt>
                <c:pt idx="152">
                  <c:v>1.9110200874080689</c:v>
                </c:pt>
                <c:pt idx="153">
                  <c:v>1.8706245408449718</c:v>
                </c:pt>
                <c:pt idx="154">
                  <c:v>1.7556526006269271</c:v>
                </c:pt>
                <c:pt idx="155">
                  <c:v>1.5785336656964222</c:v>
                </c:pt>
                <c:pt idx="156">
                  <c:v>1.5536748678114392</c:v>
                </c:pt>
                <c:pt idx="157">
                  <c:v>1.3361603863178375</c:v>
                </c:pt>
                <c:pt idx="158">
                  <c:v>1.2367251947779054</c:v>
                </c:pt>
                <c:pt idx="159">
                  <c:v>1.149719402180464</c:v>
                </c:pt>
                <c:pt idx="160">
                  <c:v>1.0502842106405328</c:v>
                </c:pt>
                <c:pt idx="161">
                  <c:v>0.97260046724996052</c:v>
                </c:pt>
                <c:pt idx="162">
                  <c:v>0.90113142333063478</c:v>
                </c:pt>
                <c:pt idx="163">
                  <c:v>0.84519912808942332</c:v>
                </c:pt>
                <c:pt idx="164">
                  <c:v>0.7737300841700967</c:v>
                </c:pt>
                <c:pt idx="165">
                  <c:v>0.71779778892888524</c:v>
                </c:pt>
                <c:pt idx="166">
                  <c:v>0.71779778892888524</c:v>
                </c:pt>
                <c:pt idx="167">
                  <c:v>0.69293899104390233</c:v>
                </c:pt>
                <c:pt idx="168">
                  <c:v>0.71779778892888524</c:v>
                </c:pt>
                <c:pt idx="169">
                  <c:v>0.71158308945763837</c:v>
                </c:pt>
                <c:pt idx="170">
                  <c:v>0.73954923707824571</c:v>
                </c:pt>
                <c:pt idx="171">
                  <c:v>0.81101828099757112</c:v>
                </c:pt>
                <c:pt idx="172">
                  <c:v>0.90113142333063478</c:v>
                </c:pt>
                <c:pt idx="173">
                  <c:v>1.0782503582611387</c:v>
                </c:pt>
                <c:pt idx="174">
                  <c:v>1.2771207413410028</c:v>
                </c:pt>
                <c:pt idx="175">
                  <c:v>1.6717541577651078</c:v>
                </c:pt>
                <c:pt idx="176">
                  <c:v>2.4516989414064505</c:v>
                </c:pt>
                <c:pt idx="177">
                  <c:v>3.4491582065413966</c:v>
                </c:pt>
                <c:pt idx="178">
                  <c:v>4.2570691378033434</c:v>
                </c:pt>
                <c:pt idx="179">
                  <c:v>5.6243030214774059</c:v>
                </c:pt>
                <c:pt idx="180">
                  <c:v>6.2457729686019849</c:v>
                </c:pt>
                <c:pt idx="181">
                  <c:v>6.929389910439018</c:v>
                </c:pt>
                <c:pt idx="182">
                  <c:v>7.3644188734262128</c:v>
                </c:pt>
                <c:pt idx="183">
                  <c:v>7.954815323194568</c:v>
                </c:pt>
                <c:pt idx="184">
                  <c:v>8.9491672385938887</c:v>
                </c:pt>
                <c:pt idx="185">
                  <c:v>9.0113142333063507</c:v>
                </c:pt>
                <c:pt idx="186">
                  <c:v>9.8192251645682944</c:v>
                </c:pt>
                <c:pt idx="187">
                  <c:v>9.8192251645682944</c:v>
                </c:pt>
                <c:pt idx="188">
                  <c:v>9.3531227042248624</c:v>
                </c:pt>
                <c:pt idx="189">
                  <c:v>9.1977552174437225</c:v>
                </c:pt>
                <c:pt idx="190">
                  <c:v>8.7937997518127453</c:v>
                </c:pt>
                <c:pt idx="191">
                  <c:v>8.3898442861817788</c:v>
                </c:pt>
                <c:pt idx="192">
                  <c:v>7.954815323194568</c:v>
                </c:pt>
                <c:pt idx="193">
                  <c:v>7.3954923707824465</c:v>
                </c:pt>
                <c:pt idx="194">
                  <c:v>7.0536838998639331</c:v>
                </c:pt>
                <c:pt idx="195">
                  <c:v>6.4632874500955868</c:v>
                </c:pt>
                <c:pt idx="196">
                  <c:v>6.1525524765332937</c:v>
                </c:pt>
                <c:pt idx="197">
                  <c:v>5.8107440056147821</c:v>
                </c:pt>
                <c:pt idx="198">
                  <c:v>5.34464154527135</c:v>
                </c:pt>
                <c:pt idx="199">
                  <c:v>4.6299511060780851</c:v>
                </c:pt>
                <c:pt idx="200">
                  <c:v>4.1638486457346584</c:v>
                </c:pt>
                <c:pt idx="201">
                  <c:v>3.6666726880349962</c:v>
                </c:pt>
                <c:pt idx="202">
                  <c:v>3.2316437250477934</c:v>
                </c:pt>
                <c:pt idx="203">
                  <c:v>2.9550895985773589</c:v>
                </c:pt>
                <c:pt idx="204">
                  <c:v>2.7065016197275282</c:v>
                </c:pt>
                <c:pt idx="205">
                  <c:v>2.5138459361189058</c:v>
                </c:pt>
                <c:pt idx="206">
                  <c:v>2.3460490503952727</c:v>
                </c:pt>
                <c:pt idx="207">
                  <c:v>2.1254272191660486</c:v>
                </c:pt>
                <c:pt idx="208">
                  <c:v>2.016669978419245</c:v>
                </c:pt>
                <c:pt idx="209">
                  <c:v>1.8581951419024811</c:v>
                </c:pt>
                <c:pt idx="210">
                  <c:v>1.7805113985119101</c:v>
                </c:pt>
                <c:pt idx="211">
                  <c:v>1.6717541577651078</c:v>
                </c:pt>
                <c:pt idx="212">
                  <c:v>1.6002851138457836</c:v>
                </c:pt>
                <c:pt idx="213">
                  <c:v>1.5194940207195866</c:v>
                </c:pt>
                <c:pt idx="214">
                  <c:v>1.4884205233633585</c:v>
                </c:pt>
                <c:pt idx="215">
                  <c:v>1.4231661789152779</c:v>
                </c:pt>
                <c:pt idx="216">
                  <c:v>1.3579118344671977</c:v>
                </c:pt>
                <c:pt idx="217">
                  <c:v>1.2957648397547399</c:v>
                </c:pt>
                <c:pt idx="218">
                  <c:v>1.2553692931916414</c:v>
                </c:pt>
                <c:pt idx="219">
                  <c:v>1.2087590471572986</c:v>
                </c:pt>
                <c:pt idx="220">
                  <c:v>1.1776855498010723</c:v>
                </c:pt>
                <c:pt idx="221">
                  <c:v>1.1403973529735962</c:v>
                </c:pt>
                <c:pt idx="222">
                  <c:v>1.1124312053529892</c:v>
                </c:pt>
                <c:pt idx="223">
                  <c:v>1.0968944566748751</c:v>
                </c:pt>
                <c:pt idx="224">
                  <c:v>1.0689283090542698</c:v>
                </c:pt>
                <c:pt idx="225">
                  <c:v>1.040962161433665</c:v>
                </c:pt>
                <c:pt idx="226">
                  <c:v>1.0254254127555498</c:v>
                </c:pt>
                <c:pt idx="227">
                  <c:v>1.0067813143418125</c:v>
                </c:pt>
                <c:pt idx="228">
                  <c:v>0.99745926513494343</c:v>
                </c:pt>
                <c:pt idx="229">
                  <c:v>0.97260046724996052</c:v>
                </c:pt>
                <c:pt idx="230">
                  <c:v>0.95706371857184669</c:v>
                </c:pt>
                <c:pt idx="231">
                  <c:v>0.93220492068686345</c:v>
                </c:pt>
                <c:pt idx="232">
                  <c:v>0.9166681720087495</c:v>
                </c:pt>
                <c:pt idx="233">
                  <c:v>0.90113142333063478</c:v>
                </c:pt>
                <c:pt idx="234">
                  <c:v>0.87627262544565154</c:v>
                </c:pt>
                <c:pt idx="235">
                  <c:v>0.85452117729629162</c:v>
                </c:pt>
                <c:pt idx="236">
                  <c:v>0.84519912808942332</c:v>
                </c:pt>
                <c:pt idx="237">
                  <c:v>0.81723298046881698</c:v>
                </c:pt>
                <c:pt idx="238">
                  <c:v>0.79548153231945684</c:v>
                </c:pt>
                <c:pt idx="239">
                  <c:v>0.7737300841700967</c:v>
                </c:pt>
                <c:pt idx="240">
                  <c:v>0.74576393654949169</c:v>
                </c:pt>
                <c:pt idx="241">
                  <c:v>0.73022718787137642</c:v>
                </c:pt>
                <c:pt idx="242">
                  <c:v>0.71158308945763837</c:v>
                </c:pt>
                <c:pt idx="243">
                  <c:v>0.69915369051514831</c:v>
                </c:pt>
                <c:pt idx="244">
                  <c:v>0.67740224236578794</c:v>
                </c:pt>
                <c:pt idx="245">
                  <c:v>0.66497284342329677</c:v>
                </c:pt>
                <c:pt idx="246">
                  <c:v>0.64632874500955861</c:v>
                </c:pt>
                <c:pt idx="247">
                  <c:v>0.62768464659582235</c:v>
                </c:pt>
                <c:pt idx="248">
                  <c:v>0.60904054818208453</c:v>
                </c:pt>
                <c:pt idx="249">
                  <c:v>0.59661114923959313</c:v>
                </c:pt>
                <c:pt idx="250">
                  <c:v>0.58418175029710151</c:v>
                </c:pt>
                <c:pt idx="251">
                  <c:v>0.56864500161898757</c:v>
                </c:pt>
                <c:pt idx="252">
                  <c:v>0.55621560267649583</c:v>
                </c:pt>
                <c:pt idx="253">
                  <c:v>0.54067885399838167</c:v>
                </c:pt>
                <c:pt idx="254">
                  <c:v>0.52824945505588994</c:v>
                </c:pt>
                <c:pt idx="255">
                  <c:v>0.51582005611339865</c:v>
                </c:pt>
                <c:pt idx="256">
                  <c:v>0.50028330743528338</c:v>
                </c:pt>
                <c:pt idx="257">
                  <c:v>0.48474655875716899</c:v>
                </c:pt>
                <c:pt idx="258">
                  <c:v>0.47853185928592334</c:v>
                </c:pt>
                <c:pt idx="259">
                  <c:v>0.46610246034343195</c:v>
                </c:pt>
                <c:pt idx="260">
                  <c:v>0.45367306140094038</c:v>
                </c:pt>
                <c:pt idx="261">
                  <c:v>0.44435101219407191</c:v>
                </c:pt>
                <c:pt idx="262">
                  <c:v>0.42881426351595769</c:v>
                </c:pt>
                <c:pt idx="263">
                  <c:v>0.42570691378033432</c:v>
                </c:pt>
                <c:pt idx="264">
                  <c:v>0.41017016510222026</c:v>
                </c:pt>
                <c:pt idx="265">
                  <c:v>0.40084811589535152</c:v>
                </c:pt>
                <c:pt idx="266">
                  <c:v>0.39152606668848305</c:v>
                </c:pt>
                <c:pt idx="267">
                  <c:v>0.38220401748161398</c:v>
                </c:pt>
                <c:pt idx="268">
                  <c:v>0.36977461853912252</c:v>
                </c:pt>
                <c:pt idx="269">
                  <c:v>0.36045256933225456</c:v>
                </c:pt>
                <c:pt idx="270">
                  <c:v>0.35113052012538526</c:v>
                </c:pt>
                <c:pt idx="271">
                  <c:v>0.34180847091851718</c:v>
                </c:pt>
                <c:pt idx="272">
                  <c:v>0.33248642171164861</c:v>
                </c:pt>
                <c:pt idx="273">
                  <c:v>0.32005702276915665</c:v>
                </c:pt>
                <c:pt idx="274">
                  <c:v>0.31073497356228802</c:v>
                </c:pt>
                <c:pt idx="275">
                  <c:v>0.30141292435541961</c:v>
                </c:pt>
                <c:pt idx="276">
                  <c:v>0.29209087514855092</c:v>
                </c:pt>
                <c:pt idx="277">
                  <c:v>0.28898352541292782</c:v>
                </c:pt>
                <c:pt idx="278">
                  <c:v>0.27966147620605902</c:v>
                </c:pt>
                <c:pt idx="279">
                  <c:v>0.27033942699919039</c:v>
                </c:pt>
                <c:pt idx="280">
                  <c:v>0.26412472752794497</c:v>
                </c:pt>
                <c:pt idx="281">
                  <c:v>0.25480267832107623</c:v>
                </c:pt>
                <c:pt idx="282">
                  <c:v>0.24858797884983036</c:v>
                </c:pt>
                <c:pt idx="283">
                  <c:v>0.24548062911420734</c:v>
                </c:pt>
                <c:pt idx="284">
                  <c:v>0.23305123017171597</c:v>
                </c:pt>
                <c:pt idx="285">
                  <c:v>0.2268365307004703</c:v>
                </c:pt>
                <c:pt idx="286">
                  <c:v>0.22372918096484734</c:v>
                </c:pt>
                <c:pt idx="287">
                  <c:v>0.21129978202235594</c:v>
                </c:pt>
                <c:pt idx="288">
                  <c:v>0.20508508255111013</c:v>
                </c:pt>
                <c:pt idx="289">
                  <c:v>0.20197773281548725</c:v>
                </c:pt>
                <c:pt idx="290">
                  <c:v>0.19887038307986438</c:v>
                </c:pt>
                <c:pt idx="291">
                  <c:v>0.18954833387299599</c:v>
                </c:pt>
                <c:pt idx="292">
                  <c:v>0.18644098413737306</c:v>
                </c:pt>
                <c:pt idx="293">
                  <c:v>0.18022628466612717</c:v>
                </c:pt>
                <c:pt idx="294">
                  <c:v>0.17401158519488127</c:v>
                </c:pt>
                <c:pt idx="295">
                  <c:v>0.17090423545925845</c:v>
                </c:pt>
                <c:pt idx="296">
                  <c:v>0.16468953598801253</c:v>
                </c:pt>
                <c:pt idx="297">
                  <c:v>0.16158218625238979</c:v>
                </c:pt>
                <c:pt idx="298">
                  <c:v>0.15536748678114415</c:v>
                </c:pt>
                <c:pt idx="299">
                  <c:v>0.15226013704552124</c:v>
                </c:pt>
                <c:pt idx="300">
                  <c:v>0.14915278730989814</c:v>
                </c:pt>
                <c:pt idx="301">
                  <c:v>0.13983073810302951</c:v>
                </c:pt>
                <c:pt idx="302">
                  <c:v>0.13672338836740686</c:v>
                </c:pt>
                <c:pt idx="303">
                  <c:v>0.13672338836740686</c:v>
                </c:pt>
                <c:pt idx="304">
                  <c:v>0.13361603863178376</c:v>
                </c:pt>
                <c:pt idx="305">
                  <c:v>0.12740133916053811</c:v>
                </c:pt>
                <c:pt idx="306">
                  <c:v>0.12740133916053811</c:v>
                </c:pt>
                <c:pt idx="307">
                  <c:v>0.12429398942491521</c:v>
                </c:pt>
                <c:pt idx="308">
                  <c:v>0.11807928995366952</c:v>
                </c:pt>
                <c:pt idx="309">
                  <c:v>0.11807928995366952</c:v>
                </c:pt>
                <c:pt idx="310">
                  <c:v>0.1149719402180466</c:v>
                </c:pt>
                <c:pt idx="311">
                  <c:v>0.10875724074680081</c:v>
                </c:pt>
                <c:pt idx="312">
                  <c:v>0.10875724074680081</c:v>
                </c:pt>
                <c:pt idx="313">
                  <c:v>0.10564989101117786</c:v>
                </c:pt>
                <c:pt idx="314">
                  <c:v>0.10254254127555507</c:v>
                </c:pt>
                <c:pt idx="315">
                  <c:v>0.10254254127555507</c:v>
                </c:pt>
                <c:pt idx="316">
                  <c:v>0.10254254127555507</c:v>
                </c:pt>
                <c:pt idx="317">
                  <c:v>9.6327841804309228E-2</c:v>
                </c:pt>
                <c:pt idx="318">
                  <c:v>9.6327841804309228E-2</c:v>
                </c:pt>
                <c:pt idx="319">
                  <c:v>9.3220492068686558E-2</c:v>
                </c:pt>
                <c:pt idx="320">
                  <c:v>9.0113142333063556E-2</c:v>
                </c:pt>
                <c:pt idx="321">
                  <c:v>9.0113142333063556E-2</c:v>
                </c:pt>
                <c:pt idx="322">
                  <c:v>9.0113142333063556E-2</c:v>
                </c:pt>
                <c:pt idx="323">
                  <c:v>8.700579259744072E-2</c:v>
                </c:pt>
                <c:pt idx="324">
                  <c:v>8.3898442861817843E-2</c:v>
                </c:pt>
                <c:pt idx="325">
                  <c:v>8.3898442861817843E-2</c:v>
                </c:pt>
                <c:pt idx="326">
                  <c:v>8.0791093126194924E-2</c:v>
                </c:pt>
                <c:pt idx="327">
                  <c:v>8.0791093126194924E-2</c:v>
                </c:pt>
                <c:pt idx="328">
                  <c:v>8.0791093126194924E-2</c:v>
                </c:pt>
                <c:pt idx="329">
                  <c:v>7.7683743390571963E-2</c:v>
                </c:pt>
                <c:pt idx="330">
                  <c:v>7.4576393654949141E-2</c:v>
                </c:pt>
                <c:pt idx="331">
                  <c:v>7.4576393654949141E-2</c:v>
                </c:pt>
                <c:pt idx="332">
                  <c:v>7.4576393654949141E-2</c:v>
                </c:pt>
                <c:pt idx="333">
                  <c:v>7.1469043919326278E-2</c:v>
                </c:pt>
                <c:pt idx="334">
                  <c:v>7.1469043919326278E-2</c:v>
                </c:pt>
                <c:pt idx="335">
                  <c:v>7.1469043919326278E-2</c:v>
                </c:pt>
                <c:pt idx="336">
                  <c:v>7.1469043919326278E-2</c:v>
                </c:pt>
                <c:pt idx="337">
                  <c:v>6.8361694183703428E-2</c:v>
                </c:pt>
                <c:pt idx="338">
                  <c:v>6.5254344448080454E-2</c:v>
                </c:pt>
                <c:pt idx="339">
                  <c:v>6.5254344448080454E-2</c:v>
                </c:pt>
                <c:pt idx="340">
                  <c:v>6.5254344448080454E-2</c:v>
                </c:pt>
                <c:pt idx="341">
                  <c:v>6.5254344448080454E-2</c:v>
                </c:pt>
                <c:pt idx="342">
                  <c:v>6.2146994712457597E-2</c:v>
                </c:pt>
                <c:pt idx="343">
                  <c:v>6.2146994712457597E-2</c:v>
                </c:pt>
                <c:pt idx="344">
                  <c:v>6.2146994712457597E-2</c:v>
                </c:pt>
                <c:pt idx="345">
                  <c:v>6.2146994712457597E-2</c:v>
                </c:pt>
                <c:pt idx="346">
                  <c:v>5.9039644976834747E-2</c:v>
                </c:pt>
                <c:pt idx="347">
                  <c:v>5.9039644976834747E-2</c:v>
                </c:pt>
                <c:pt idx="348">
                  <c:v>5.9039644976834747E-2</c:v>
                </c:pt>
                <c:pt idx="349">
                  <c:v>5.5932295241211905E-2</c:v>
                </c:pt>
                <c:pt idx="350">
                  <c:v>5.5932295241211905E-2</c:v>
                </c:pt>
                <c:pt idx="351">
                  <c:v>5.5932295241211905E-2</c:v>
                </c:pt>
                <c:pt idx="352">
                  <c:v>5.5932295241211905E-2</c:v>
                </c:pt>
                <c:pt idx="353">
                  <c:v>5.5932295241211905E-2</c:v>
                </c:pt>
                <c:pt idx="354">
                  <c:v>5.5932295241211905E-2</c:v>
                </c:pt>
                <c:pt idx="355">
                  <c:v>5.5932295241211905E-2</c:v>
                </c:pt>
                <c:pt idx="356">
                  <c:v>5.2824945505588916E-2</c:v>
                </c:pt>
                <c:pt idx="357">
                  <c:v>5.2824945505588916E-2</c:v>
                </c:pt>
                <c:pt idx="358">
                  <c:v>5.2824945505588916E-2</c:v>
                </c:pt>
                <c:pt idx="359">
                  <c:v>5.2824945505588916E-2</c:v>
                </c:pt>
                <c:pt idx="360">
                  <c:v>5.2824945505588916E-2</c:v>
                </c:pt>
                <c:pt idx="361">
                  <c:v>4.9717595769966108E-2</c:v>
                </c:pt>
                <c:pt idx="362">
                  <c:v>4.9717595769966108E-2</c:v>
                </c:pt>
                <c:pt idx="363">
                  <c:v>4.9717595769966108E-2</c:v>
                </c:pt>
                <c:pt idx="364">
                  <c:v>4.6610246034343203E-2</c:v>
                </c:pt>
                <c:pt idx="365">
                  <c:v>4.6610246034343203E-2</c:v>
                </c:pt>
                <c:pt idx="366">
                  <c:v>4.6610246034343203E-2</c:v>
                </c:pt>
                <c:pt idx="367">
                  <c:v>4.6610246034343203E-2</c:v>
                </c:pt>
                <c:pt idx="368">
                  <c:v>4.6610246034343203E-2</c:v>
                </c:pt>
                <c:pt idx="369">
                  <c:v>4.3502896298720325E-2</c:v>
                </c:pt>
                <c:pt idx="370">
                  <c:v>4.3502896298720325E-2</c:v>
                </c:pt>
                <c:pt idx="371">
                  <c:v>4.3502896298720325E-2</c:v>
                </c:pt>
                <c:pt idx="372">
                  <c:v>4.3502896298720325E-2</c:v>
                </c:pt>
                <c:pt idx="373">
                  <c:v>4.3502896298720325E-2</c:v>
                </c:pt>
                <c:pt idx="374">
                  <c:v>4.3502896298720325E-2</c:v>
                </c:pt>
                <c:pt idx="375">
                  <c:v>4.3502896298720325E-2</c:v>
                </c:pt>
                <c:pt idx="376">
                  <c:v>4.0395546563097406E-2</c:v>
                </c:pt>
                <c:pt idx="377">
                  <c:v>4.0395546563097406E-2</c:v>
                </c:pt>
                <c:pt idx="378">
                  <c:v>4.0395546563097406E-2</c:v>
                </c:pt>
                <c:pt idx="379">
                  <c:v>4.0395546563097406E-2</c:v>
                </c:pt>
                <c:pt idx="380">
                  <c:v>4.0395546563097406E-2</c:v>
                </c:pt>
                <c:pt idx="381">
                  <c:v>3.7288196827474591E-2</c:v>
                </c:pt>
                <c:pt idx="382">
                  <c:v>3.7288196827474591E-2</c:v>
                </c:pt>
                <c:pt idx="383">
                  <c:v>3.7288196827474591E-2</c:v>
                </c:pt>
                <c:pt idx="384">
                  <c:v>3.7288196827474591E-2</c:v>
                </c:pt>
                <c:pt idx="385">
                  <c:v>3.7288196827474591E-2</c:v>
                </c:pt>
                <c:pt idx="386">
                  <c:v>3.7288196827474591E-2</c:v>
                </c:pt>
                <c:pt idx="387">
                  <c:v>3.7288196827474591E-2</c:v>
                </c:pt>
                <c:pt idx="388">
                  <c:v>3.7288196827474591E-2</c:v>
                </c:pt>
                <c:pt idx="389">
                  <c:v>3.7288196827474591E-2</c:v>
                </c:pt>
                <c:pt idx="390">
                  <c:v>3.7288196827474591E-2</c:v>
                </c:pt>
                <c:pt idx="391">
                  <c:v>3.7288196827474591E-2</c:v>
                </c:pt>
                <c:pt idx="392">
                  <c:v>3.4180847091851686E-2</c:v>
                </c:pt>
                <c:pt idx="393">
                  <c:v>3.4180847091851686E-2</c:v>
                </c:pt>
                <c:pt idx="394">
                  <c:v>3.4180847091851686E-2</c:v>
                </c:pt>
                <c:pt idx="395">
                  <c:v>3.4180847091851686E-2</c:v>
                </c:pt>
                <c:pt idx="396">
                  <c:v>3.4180847091851686E-2</c:v>
                </c:pt>
                <c:pt idx="397">
                  <c:v>3.4180847091851686E-2</c:v>
                </c:pt>
                <c:pt idx="398">
                  <c:v>3.4180847091851686E-2</c:v>
                </c:pt>
                <c:pt idx="399">
                  <c:v>3.4180847091851686E-2</c:v>
                </c:pt>
                <c:pt idx="400">
                  <c:v>3.1073497356228812E-2</c:v>
                </c:pt>
                <c:pt idx="401">
                  <c:v>3.1073497356228812E-2</c:v>
                </c:pt>
                <c:pt idx="402">
                  <c:v>3.1073497356228812E-2</c:v>
                </c:pt>
                <c:pt idx="403">
                  <c:v>3.1073497356228812E-2</c:v>
                </c:pt>
                <c:pt idx="404">
                  <c:v>3.0452027409104243E-2</c:v>
                </c:pt>
                <c:pt idx="405">
                  <c:v>3.0452027409104243E-2</c:v>
                </c:pt>
                <c:pt idx="406">
                  <c:v>3.0452027409104243E-2</c:v>
                </c:pt>
                <c:pt idx="407">
                  <c:v>3.0452027409104243E-2</c:v>
                </c:pt>
                <c:pt idx="408">
                  <c:v>3.0452027409104243E-2</c:v>
                </c:pt>
                <c:pt idx="409">
                  <c:v>2.9519822488417384E-2</c:v>
                </c:pt>
                <c:pt idx="410">
                  <c:v>2.9519822488417384E-2</c:v>
                </c:pt>
                <c:pt idx="411">
                  <c:v>2.9519822488417384E-2</c:v>
                </c:pt>
                <c:pt idx="412">
                  <c:v>2.9519822488417384E-2</c:v>
                </c:pt>
                <c:pt idx="413">
                  <c:v>2.9519822488417384E-2</c:v>
                </c:pt>
                <c:pt idx="414">
                  <c:v>2.7655412647043659E-2</c:v>
                </c:pt>
                <c:pt idx="415">
                  <c:v>2.7655412647043659E-2</c:v>
                </c:pt>
                <c:pt idx="416">
                  <c:v>2.7655412647043659E-2</c:v>
                </c:pt>
                <c:pt idx="417">
                  <c:v>2.7655412647043659E-2</c:v>
                </c:pt>
                <c:pt idx="418">
                  <c:v>2.7655412647043659E-2</c:v>
                </c:pt>
                <c:pt idx="419">
                  <c:v>2.7655412647043659E-2</c:v>
                </c:pt>
                <c:pt idx="420">
                  <c:v>2.6723207726356796E-2</c:v>
                </c:pt>
              </c:numCache>
            </c:numRef>
          </c:yVal>
        </c:ser>
        <c:axId val="98145792"/>
        <c:axId val="98147328"/>
      </c:scatterChart>
      <c:scatterChart>
        <c:scatterStyle val="lineMarker"/>
        <c:ser>
          <c:idx val="0"/>
          <c:order val="0"/>
          <c:tx>
            <c:v>Basin-average rainfall rate</c:v>
          </c:tx>
          <c:spPr>
            <a:ln w="31750">
              <a:solidFill>
                <a:schemeClr val="tx1"/>
              </a:solidFill>
              <a:prstDash val="sysDot"/>
            </a:ln>
          </c:spPr>
          <c:marker>
            <c:symbol val="none"/>
          </c:marker>
          <c:xVal>
            <c:numRef>
              <c:f>'July 6-7 2003'!$B$5:$B$244</c:f>
              <c:numCache>
                <c:formatCode>m/d/yy\ h:mm;@</c:formatCode>
                <c:ptCount val="240"/>
                <c:pt idx="0">
                  <c:v>37808.75</c:v>
                </c:pt>
                <c:pt idx="1">
                  <c:v>37808.75069444449</c:v>
                </c:pt>
                <c:pt idx="2">
                  <c:v>37808.751388888886</c:v>
                </c:pt>
                <c:pt idx="3">
                  <c:v>37808.752083333326</c:v>
                </c:pt>
                <c:pt idx="4">
                  <c:v>37808.75277777778</c:v>
                </c:pt>
                <c:pt idx="5">
                  <c:v>37808.753472222204</c:v>
                </c:pt>
                <c:pt idx="6">
                  <c:v>37808.754166666637</c:v>
                </c:pt>
                <c:pt idx="7">
                  <c:v>37808.754861111105</c:v>
                </c:pt>
                <c:pt idx="8">
                  <c:v>37808.755555555559</c:v>
                </c:pt>
                <c:pt idx="9">
                  <c:v>37808.756250000013</c:v>
                </c:pt>
                <c:pt idx="10">
                  <c:v>37808.756944444474</c:v>
                </c:pt>
                <c:pt idx="11">
                  <c:v>37808.757638888892</c:v>
                </c:pt>
                <c:pt idx="12">
                  <c:v>37808.758333333331</c:v>
                </c:pt>
                <c:pt idx="13">
                  <c:v>37808.759027777778</c:v>
                </c:pt>
                <c:pt idx="14">
                  <c:v>37808.759722222225</c:v>
                </c:pt>
                <c:pt idx="15">
                  <c:v>37808.760416666628</c:v>
                </c:pt>
                <c:pt idx="16">
                  <c:v>37808.761111111053</c:v>
                </c:pt>
                <c:pt idx="17">
                  <c:v>37808.761805555521</c:v>
                </c:pt>
                <c:pt idx="18">
                  <c:v>37808.762499999997</c:v>
                </c:pt>
                <c:pt idx="19">
                  <c:v>37808.763194444444</c:v>
                </c:pt>
                <c:pt idx="20">
                  <c:v>37808.763888888876</c:v>
                </c:pt>
                <c:pt idx="21">
                  <c:v>37808.764583333301</c:v>
                </c:pt>
                <c:pt idx="22">
                  <c:v>37808.765277777777</c:v>
                </c:pt>
                <c:pt idx="23">
                  <c:v>37808.765972222194</c:v>
                </c:pt>
                <c:pt idx="24">
                  <c:v>37808.766666666626</c:v>
                </c:pt>
                <c:pt idx="25">
                  <c:v>37808.767361111051</c:v>
                </c:pt>
                <c:pt idx="26">
                  <c:v>37808.768055555556</c:v>
                </c:pt>
                <c:pt idx="27">
                  <c:v>37808.768749999996</c:v>
                </c:pt>
                <c:pt idx="28">
                  <c:v>37808.769444444435</c:v>
                </c:pt>
                <c:pt idx="29">
                  <c:v>37808.770138888889</c:v>
                </c:pt>
                <c:pt idx="30">
                  <c:v>37808.770833333336</c:v>
                </c:pt>
                <c:pt idx="31">
                  <c:v>37808.771527777775</c:v>
                </c:pt>
                <c:pt idx="32">
                  <c:v>37808.772222222222</c:v>
                </c:pt>
                <c:pt idx="33">
                  <c:v>37808.772916666654</c:v>
                </c:pt>
                <c:pt idx="34">
                  <c:v>37808.773611111072</c:v>
                </c:pt>
                <c:pt idx="35">
                  <c:v>37808.774305555555</c:v>
                </c:pt>
                <c:pt idx="36">
                  <c:v>37808.775000000001</c:v>
                </c:pt>
                <c:pt idx="37">
                  <c:v>37808.775694444441</c:v>
                </c:pt>
                <c:pt idx="38">
                  <c:v>37808.776388888888</c:v>
                </c:pt>
                <c:pt idx="39">
                  <c:v>37808.777083333298</c:v>
                </c:pt>
                <c:pt idx="40">
                  <c:v>37808.777777777774</c:v>
                </c:pt>
                <c:pt idx="41">
                  <c:v>37808.77847222222</c:v>
                </c:pt>
                <c:pt idx="42">
                  <c:v>37808.779166666609</c:v>
                </c:pt>
                <c:pt idx="43">
                  <c:v>37808.779861111077</c:v>
                </c:pt>
                <c:pt idx="44">
                  <c:v>37808.780555555553</c:v>
                </c:pt>
                <c:pt idx="45">
                  <c:v>37808.78125</c:v>
                </c:pt>
                <c:pt idx="46">
                  <c:v>37808.781944444447</c:v>
                </c:pt>
                <c:pt idx="47">
                  <c:v>37808.782638888893</c:v>
                </c:pt>
                <c:pt idx="48">
                  <c:v>37808.783333333326</c:v>
                </c:pt>
                <c:pt idx="49">
                  <c:v>37808.78402777778</c:v>
                </c:pt>
                <c:pt idx="50">
                  <c:v>37808.784722222204</c:v>
                </c:pt>
                <c:pt idx="51">
                  <c:v>37808.785416666637</c:v>
                </c:pt>
                <c:pt idx="52">
                  <c:v>37808.786111111105</c:v>
                </c:pt>
                <c:pt idx="53">
                  <c:v>37808.786805555559</c:v>
                </c:pt>
                <c:pt idx="54">
                  <c:v>37808.787499999999</c:v>
                </c:pt>
                <c:pt idx="55">
                  <c:v>37808.788194444474</c:v>
                </c:pt>
                <c:pt idx="56">
                  <c:v>37808.788888888892</c:v>
                </c:pt>
                <c:pt idx="57">
                  <c:v>37808.789583333324</c:v>
                </c:pt>
                <c:pt idx="58">
                  <c:v>37808.790277777778</c:v>
                </c:pt>
                <c:pt idx="59">
                  <c:v>37808.790972222225</c:v>
                </c:pt>
                <c:pt idx="60">
                  <c:v>37808.791666666606</c:v>
                </c:pt>
                <c:pt idx="61">
                  <c:v>37808.792361111053</c:v>
                </c:pt>
                <c:pt idx="62">
                  <c:v>37808.793055555521</c:v>
                </c:pt>
                <c:pt idx="63">
                  <c:v>37808.793749999975</c:v>
                </c:pt>
                <c:pt idx="64">
                  <c:v>37808.794444444444</c:v>
                </c:pt>
                <c:pt idx="65">
                  <c:v>37808.795138888876</c:v>
                </c:pt>
                <c:pt idx="66">
                  <c:v>37808.795833333301</c:v>
                </c:pt>
                <c:pt idx="67">
                  <c:v>37808.796527777777</c:v>
                </c:pt>
                <c:pt idx="68">
                  <c:v>37808.797222222194</c:v>
                </c:pt>
                <c:pt idx="69">
                  <c:v>37808.797916666626</c:v>
                </c:pt>
                <c:pt idx="70">
                  <c:v>37808.79861111108</c:v>
                </c:pt>
                <c:pt idx="71">
                  <c:v>37808.79930555552</c:v>
                </c:pt>
                <c:pt idx="72">
                  <c:v>37808.800000000003</c:v>
                </c:pt>
                <c:pt idx="73">
                  <c:v>37808.800694444493</c:v>
                </c:pt>
                <c:pt idx="74">
                  <c:v>37808.801388888889</c:v>
                </c:pt>
                <c:pt idx="75">
                  <c:v>37808.802083333336</c:v>
                </c:pt>
                <c:pt idx="76">
                  <c:v>37808.802777777782</c:v>
                </c:pt>
                <c:pt idx="77">
                  <c:v>37808.803472222222</c:v>
                </c:pt>
                <c:pt idx="78">
                  <c:v>37808.804166666654</c:v>
                </c:pt>
                <c:pt idx="79">
                  <c:v>37808.804861111108</c:v>
                </c:pt>
                <c:pt idx="80">
                  <c:v>37808.805555555562</c:v>
                </c:pt>
                <c:pt idx="81">
                  <c:v>37808.806250000031</c:v>
                </c:pt>
                <c:pt idx="82">
                  <c:v>37808.806944444485</c:v>
                </c:pt>
                <c:pt idx="83">
                  <c:v>37808.807638888917</c:v>
                </c:pt>
                <c:pt idx="84">
                  <c:v>37808.808333333342</c:v>
                </c:pt>
                <c:pt idx="85">
                  <c:v>37808.809027777781</c:v>
                </c:pt>
                <c:pt idx="86">
                  <c:v>37808.80972222222</c:v>
                </c:pt>
                <c:pt idx="87">
                  <c:v>37808.810416666667</c:v>
                </c:pt>
                <c:pt idx="88">
                  <c:v>37808.811111111114</c:v>
                </c:pt>
                <c:pt idx="89">
                  <c:v>37808.811805555553</c:v>
                </c:pt>
                <c:pt idx="90">
                  <c:v>37808.812500000029</c:v>
                </c:pt>
                <c:pt idx="91">
                  <c:v>37808.81319444449</c:v>
                </c:pt>
                <c:pt idx="92">
                  <c:v>37808.813888888893</c:v>
                </c:pt>
                <c:pt idx="93">
                  <c:v>37808.814583333333</c:v>
                </c:pt>
                <c:pt idx="94">
                  <c:v>37808.815277777809</c:v>
                </c:pt>
                <c:pt idx="95">
                  <c:v>37808.815972222219</c:v>
                </c:pt>
                <c:pt idx="96">
                  <c:v>37808.816666666666</c:v>
                </c:pt>
                <c:pt idx="97">
                  <c:v>37808.817361111105</c:v>
                </c:pt>
                <c:pt idx="98">
                  <c:v>37808.818055555595</c:v>
                </c:pt>
                <c:pt idx="99">
                  <c:v>37808.818750000013</c:v>
                </c:pt>
                <c:pt idx="100">
                  <c:v>37808.819444444474</c:v>
                </c:pt>
                <c:pt idx="101">
                  <c:v>37808.820138888892</c:v>
                </c:pt>
                <c:pt idx="102">
                  <c:v>37808.820833333331</c:v>
                </c:pt>
                <c:pt idx="103">
                  <c:v>37808.821527777778</c:v>
                </c:pt>
                <c:pt idx="104">
                  <c:v>37808.822222222232</c:v>
                </c:pt>
                <c:pt idx="105">
                  <c:v>37808.822916666664</c:v>
                </c:pt>
                <c:pt idx="106">
                  <c:v>37808.823611111104</c:v>
                </c:pt>
                <c:pt idx="107">
                  <c:v>37808.824305555558</c:v>
                </c:pt>
                <c:pt idx="108">
                  <c:v>37808.825000000004</c:v>
                </c:pt>
                <c:pt idx="109">
                  <c:v>37808.825694444473</c:v>
                </c:pt>
                <c:pt idx="110">
                  <c:v>37808.826388888891</c:v>
                </c:pt>
                <c:pt idx="111">
                  <c:v>37808.827083333301</c:v>
                </c:pt>
                <c:pt idx="112">
                  <c:v>37808.827777777777</c:v>
                </c:pt>
                <c:pt idx="113">
                  <c:v>37808.828472222223</c:v>
                </c:pt>
                <c:pt idx="114">
                  <c:v>37808.829166666626</c:v>
                </c:pt>
                <c:pt idx="115">
                  <c:v>37808.82986111108</c:v>
                </c:pt>
                <c:pt idx="116">
                  <c:v>37808.830555555563</c:v>
                </c:pt>
                <c:pt idx="117">
                  <c:v>37808.831250000003</c:v>
                </c:pt>
                <c:pt idx="118">
                  <c:v>37808.831944444442</c:v>
                </c:pt>
                <c:pt idx="119">
                  <c:v>37808.832638888925</c:v>
                </c:pt>
                <c:pt idx="120">
                  <c:v>37808.833333333336</c:v>
                </c:pt>
                <c:pt idx="121">
                  <c:v>37808.834027777782</c:v>
                </c:pt>
                <c:pt idx="122">
                  <c:v>37808.834722222222</c:v>
                </c:pt>
                <c:pt idx="123">
                  <c:v>37808.835416666654</c:v>
                </c:pt>
                <c:pt idx="124">
                  <c:v>37808.836111111108</c:v>
                </c:pt>
                <c:pt idx="125">
                  <c:v>37808.836805555562</c:v>
                </c:pt>
                <c:pt idx="126">
                  <c:v>37808.837500000001</c:v>
                </c:pt>
                <c:pt idx="127">
                  <c:v>37808.838194444485</c:v>
                </c:pt>
                <c:pt idx="128">
                  <c:v>37808.838888888917</c:v>
                </c:pt>
                <c:pt idx="129">
                  <c:v>37808.839583333334</c:v>
                </c:pt>
                <c:pt idx="130">
                  <c:v>37808.84027777781</c:v>
                </c:pt>
                <c:pt idx="131">
                  <c:v>37808.840972222242</c:v>
                </c:pt>
                <c:pt idx="132">
                  <c:v>37808.841666666638</c:v>
                </c:pt>
                <c:pt idx="133">
                  <c:v>37808.842361111114</c:v>
                </c:pt>
                <c:pt idx="134">
                  <c:v>37808.843055555553</c:v>
                </c:pt>
                <c:pt idx="135">
                  <c:v>37808.84375</c:v>
                </c:pt>
                <c:pt idx="136">
                  <c:v>37808.84444444449</c:v>
                </c:pt>
                <c:pt idx="137">
                  <c:v>37808.845138888893</c:v>
                </c:pt>
                <c:pt idx="138">
                  <c:v>37808.845833333333</c:v>
                </c:pt>
                <c:pt idx="139">
                  <c:v>37808.846527777809</c:v>
                </c:pt>
                <c:pt idx="140">
                  <c:v>37808.847222222219</c:v>
                </c:pt>
                <c:pt idx="141">
                  <c:v>37808.847916666666</c:v>
                </c:pt>
                <c:pt idx="142">
                  <c:v>37808.848611111112</c:v>
                </c:pt>
                <c:pt idx="143">
                  <c:v>37808.849305555559</c:v>
                </c:pt>
                <c:pt idx="144">
                  <c:v>37808.850000000013</c:v>
                </c:pt>
                <c:pt idx="145">
                  <c:v>37808.850694444511</c:v>
                </c:pt>
                <c:pt idx="146">
                  <c:v>37808.851388888892</c:v>
                </c:pt>
                <c:pt idx="147">
                  <c:v>37808.852083333331</c:v>
                </c:pt>
                <c:pt idx="148">
                  <c:v>37808.852777777793</c:v>
                </c:pt>
                <c:pt idx="149">
                  <c:v>37808.853472222232</c:v>
                </c:pt>
                <c:pt idx="150">
                  <c:v>37808.854166666664</c:v>
                </c:pt>
                <c:pt idx="151">
                  <c:v>37808.854861111111</c:v>
                </c:pt>
                <c:pt idx="152">
                  <c:v>37808.855555555587</c:v>
                </c:pt>
                <c:pt idx="153">
                  <c:v>37808.856250000041</c:v>
                </c:pt>
                <c:pt idx="154">
                  <c:v>37808.856944444502</c:v>
                </c:pt>
                <c:pt idx="155">
                  <c:v>37808.857638888934</c:v>
                </c:pt>
                <c:pt idx="156">
                  <c:v>37808.858333333359</c:v>
                </c:pt>
                <c:pt idx="157">
                  <c:v>37808.859027777791</c:v>
                </c:pt>
                <c:pt idx="158">
                  <c:v>37808.859722222223</c:v>
                </c:pt>
                <c:pt idx="159">
                  <c:v>37808.86041666667</c:v>
                </c:pt>
                <c:pt idx="160">
                  <c:v>37808.86111111108</c:v>
                </c:pt>
                <c:pt idx="161">
                  <c:v>37808.861805555556</c:v>
                </c:pt>
                <c:pt idx="162">
                  <c:v>37808.862500000003</c:v>
                </c:pt>
                <c:pt idx="163">
                  <c:v>37808.863194444442</c:v>
                </c:pt>
                <c:pt idx="164">
                  <c:v>37808.863888888889</c:v>
                </c:pt>
                <c:pt idx="165">
                  <c:v>37808.864583333336</c:v>
                </c:pt>
                <c:pt idx="166">
                  <c:v>37808.865277777782</c:v>
                </c:pt>
                <c:pt idx="167">
                  <c:v>37808.865972222222</c:v>
                </c:pt>
                <c:pt idx="168">
                  <c:v>37808.866666666654</c:v>
                </c:pt>
                <c:pt idx="169">
                  <c:v>37808.867361111072</c:v>
                </c:pt>
                <c:pt idx="170">
                  <c:v>37808.868055555562</c:v>
                </c:pt>
                <c:pt idx="171">
                  <c:v>37808.868750000001</c:v>
                </c:pt>
                <c:pt idx="172">
                  <c:v>37808.869444444441</c:v>
                </c:pt>
                <c:pt idx="173">
                  <c:v>37808.870138888917</c:v>
                </c:pt>
                <c:pt idx="174">
                  <c:v>37808.870833333342</c:v>
                </c:pt>
                <c:pt idx="175">
                  <c:v>37808.871527777781</c:v>
                </c:pt>
                <c:pt idx="176">
                  <c:v>37808.872222222242</c:v>
                </c:pt>
                <c:pt idx="177">
                  <c:v>37808.872916666667</c:v>
                </c:pt>
                <c:pt idx="178">
                  <c:v>37808.873611111114</c:v>
                </c:pt>
                <c:pt idx="179">
                  <c:v>37808.874305555553</c:v>
                </c:pt>
                <c:pt idx="180">
                  <c:v>37808.875</c:v>
                </c:pt>
                <c:pt idx="181">
                  <c:v>37808.87569444449</c:v>
                </c:pt>
                <c:pt idx="182">
                  <c:v>37808.876388888893</c:v>
                </c:pt>
                <c:pt idx="183">
                  <c:v>37808.877083333326</c:v>
                </c:pt>
                <c:pt idx="184">
                  <c:v>37808.87777777778</c:v>
                </c:pt>
                <c:pt idx="185">
                  <c:v>37808.878472222219</c:v>
                </c:pt>
                <c:pt idx="186">
                  <c:v>37808.879166666637</c:v>
                </c:pt>
                <c:pt idx="187">
                  <c:v>37808.879861111105</c:v>
                </c:pt>
                <c:pt idx="188">
                  <c:v>37808.880555555595</c:v>
                </c:pt>
                <c:pt idx="189">
                  <c:v>37808.881250000013</c:v>
                </c:pt>
                <c:pt idx="190">
                  <c:v>37808.881944444474</c:v>
                </c:pt>
                <c:pt idx="191">
                  <c:v>37808.882638888936</c:v>
                </c:pt>
                <c:pt idx="192">
                  <c:v>37808.883333333331</c:v>
                </c:pt>
                <c:pt idx="193">
                  <c:v>37808.884027777793</c:v>
                </c:pt>
                <c:pt idx="194">
                  <c:v>37808.884722222232</c:v>
                </c:pt>
                <c:pt idx="195">
                  <c:v>37808.885416666664</c:v>
                </c:pt>
                <c:pt idx="196">
                  <c:v>37808.886111111111</c:v>
                </c:pt>
                <c:pt idx="197">
                  <c:v>37808.886805555587</c:v>
                </c:pt>
                <c:pt idx="198">
                  <c:v>37808.887500000012</c:v>
                </c:pt>
                <c:pt idx="199">
                  <c:v>37808.888194444502</c:v>
                </c:pt>
                <c:pt idx="200">
                  <c:v>37808.888888888934</c:v>
                </c:pt>
                <c:pt idx="201">
                  <c:v>37808.88958333333</c:v>
                </c:pt>
                <c:pt idx="202">
                  <c:v>37808.890277777791</c:v>
                </c:pt>
                <c:pt idx="203">
                  <c:v>37808.890972222223</c:v>
                </c:pt>
                <c:pt idx="204">
                  <c:v>37808.891666666626</c:v>
                </c:pt>
                <c:pt idx="205">
                  <c:v>37808.89236111108</c:v>
                </c:pt>
                <c:pt idx="206">
                  <c:v>37808.893055555556</c:v>
                </c:pt>
                <c:pt idx="207">
                  <c:v>37808.893749999996</c:v>
                </c:pt>
                <c:pt idx="208">
                  <c:v>37808.894444444442</c:v>
                </c:pt>
                <c:pt idx="209">
                  <c:v>37808.895138888889</c:v>
                </c:pt>
                <c:pt idx="210">
                  <c:v>37808.895833333336</c:v>
                </c:pt>
                <c:pt idx="211">
                  <c:v>37808.896527777782</c:v>
                </c:pt>
                <c:pt idx="212">
                  <c:v>37808.897222222222</c:v>
                </c:pt>
                <c:pt idx="213">
                  <c:v>37808.897916666654</c:v>
                </c:pt>
                <c:pt idx="214">
                  <c:v>37808.898611111108</c:v>
                </c:pt>
                <c:pt idx="215">
                  <c:v>37808.899305555555</c:v>
                </c:pt>
                <c:pt idx="216">
                  <c:v>37808.9</c:v>
                </c:pt>
                <c:pt idx="217">
                  <c:v>37808.900694444485</c:v>
                </c:pt>
                <c:pt idx="218">
                  <c:v>37808.901388888888</c:v>
                </c:pt>
                <c:pt idx="219">
                  <c:v>37808.902083333334</c:v>
                </c:pt>
                <c:pt idx="220">
                  <c:v>37808.902777777781</c:v>
                </c:pt>
                <c:pt idx="221">
                  <c:v>37808.90347222222</c:v>
                </c:pt>
                <c:pt idx="222">
                  <c:v>37808.904166666638</c:v>
                </c:pt>
                <c:pt idx="223">
                  <c:v>37808.904861111114</c:v>
                </c:pt>
                <c:pt idx="224">
                  <c:v>37808.905555555553</c:v>
                </c:pt>
                <c:pt idx="225">
                  <c:v>37808.906250000029</c:v>
                </c:pt>
                <c:pt idx="226">
                  <c:v>37808.90694444449</c:v>
                </c:pt>
                <c:pt idx="227">
                  <c:v>37808.907638888893</c:v>
                </c:pt>
                <c:pt idx="228">
                  <c:v>37808.908333333333</c:v>
                </c:pt>
                <c:pt idx="229">
                  <c:v>37808.90902777778</c:v>
                </c:pt>
                <c:pt idx="230">
                  <c:v>37808.909722222204</c:v>
                </c:pt>
                <c:pt idx="231">
                  <c:v>37808.910416666666</c:v>
                </c:pt>
                <c:pt idx="232">
                  <c:v>37808.911111111105</c:v>
                </c:pt>
                <c:pt idx="233">
                  <c:v>37808.911805555559</c:v>
                </c:pt>
                <c:pt idx="234">
                  <c:v>37808.912500000013</c:v>
                </c:pt>
                <c:pt idx="235">
                  <c:v>37808.913194444474</c:v>
                </c:pt>
                <c:pt idx="236">
                  <c:v>37808.913888888892</c:v>
                </c:pt>
                <c:pt idx="237">
                  <c:v>37808.914583333331</c:v>
                </c:pt>
                <c:pt idx="238">
                  <c:v>37808.915277777793</c:v>
                </c:pt>
                <c:pt idx="239">
                  <c:v>37808.915972222232</c:v>
                </c:pt>
              </c:numCache>
            </c:numRef>
          </c:xVal>
          <c:yVal>
            <c:numRef>
              <c:f>'July 6-7 2003'!$I$5:$I$245</c:f>
              <c:numCache>
                <c:formatCode>General</c:formatCode>
                <c:ptCount val="241"/>
                <c:pt idx="0">
                  <c:v>8.8000000000000187E-5</c:v>
                </c:pt>
                <c:pt idx="1">
                  <c:v>8.8000000000000187E-5</c:v>
                </c:pt>
                <c:pt idx="2">
                  <c:v>8.8000000000000187E-5</c:v>
                </c:pt>
                <c:pt idx="3">
                  <c:v>8.8000000000000187E-5</c:v>
                </c:pt>
                <c:pt idx="4">
                  <c:v>8.8000000000000187E-5</c:v>
                </c:pt>
                <c:pt idx="5">
                  <c:v>8.8000000000000187E-5</c:v>
                </c:pt>
                <c:pt idx="6">
                  <c:v>8.8000000000000187E-5</c:v>
                </c:pt>
                <c:pt idx="7">
                  <c:v>8.8000000000000187E-5</c:v>
                </c:pt>
                <c:pt idx="8">
                  <c:v>8.8000000000000187E-5</c:v>
                </c:pt>
                <c:pt idx="9">
                  <c:v>8.8000000000000187E-5</c:v>
                </c:pt>
                <c:pt idx="10">
                  <c:v>2.3800000000000028E-4</c:v>
                </c:pt>
                <c:pt idx="11">
                  <c:v>3.8800000000000043E-4</c:v>
                </c:pt>
                <c:pt idx="12">
                  <c:v>5.3800000000000072E-4</c:v>
                </c:pt>
                <c:pt idx="13">
                  <c:v>6.8700000000000098E-4</c:v>
                </c:pt>
                <c:pt idx="14">
                  <c:v>8.3700000000000159E-4</c:v>
                </c:pt>
                <c:pt idx="15">
                  <c:v>6.8700000000000098E-4</c:v>
                </c:pt>
                <c:pt idx="16">
                  <c:v>5.3800000000000072E-4</c:v>
                </c:pt>
                <c:pt idx="17">
                  <c:v>3.8800000000000043E-4</c:v>
                </c:pt>
                <c:pt idx="18">
                  <c:v>2.3800000000000028E-4</c:v>
                </c:pt>
                <c:pt idx="19">
                  <c:v>8.8000000000000187E-5</c:v>
                </c:pt>
                <c:pt idx="20">
                  <c:v>2.2000000000000039E-4</c:v>
                </c:pt>
                <c:pt idx="21">
                  <c:v>3.5200000000000037E-4</c:v>
                </c:pt>
                <c:pt idx="22">
                  <c:v>4.8300000000000063E-4</c:v>
                </c:pt>
                <c:pt idx="23">
                  <c:v>6.1500000000000042E-4</c:v>
                </c:pt>
                <c:pt idx="24">
                  <c:v>7.4700000000000124E-4</c:v>
                </c:pt>
                <c:pt idx="25">
                  <c:v>7.1700000000000073E-4</c:v>
                </c:pt>
                <c:pt idx="26">
                  <c:v>6.8600000000000063E-4</c:v>
                </c:pt>
                <c:pt idx="27">
                  <c:v>6.5600000000000044E-4</c:v>
                </c:pt>
                <c:pt idx="28">
                  <c:v>6.2500000000000077E-4</c:v>
                </c:pt>
                <c:pt idx="29">
                  <c:v>5.9500000000000091E-4</c:v>
                </c:pt>
                <c:pt idx="30">
                  <c:v>4.9300000000000082E-4</c:v>
                </c:pt>
                <c:pt idx="31">
                  <c:v>3.9200000000000053E-4</c:v>
                </c:pt>
                <c:pt idx="32">
                  <c:v>2.9100000000000024E-4</c:v>
                </c:pt>
                <c:pt idx="33">
                  <c:v>1.8900000000000028E-4</c:v>
                </c:pt>
                <c:pt idx="34">
                  <c:v>8.8000000000000187E-5</c:v>
                </c:pt>
                <c:pt idx="35">
                  <c:v>8.8000000000000187E-5</c:v>
                </c:pt>
                <c:pt idx="36">
                  <c:v>8.8000000000000187E-5</c:v>
                </c:pt>
                <c:pt idx="37">
                  <c:v>8.8000000000000187E-5</c:v>
                </c:pt>
                <c:pt idx="38">
                  <c:v>8.8000000000000187E-5</c:v>
                </c:pt>
                <c:pt idx="39">
                  <c:v>8.8000000000000187E-5</c:v>
                </c:pt>
                <c:pt idx="40">
                  <c:v>1.9700000000000018E-4</c:v>
                </c:pt>
                <c:pt idx="41">
                  <c:v>3.0500000000000031E-4</c:v>
                </c:pt>
                <c:pt idx="42">
                  <c:v>4.1400000000000036E-4</c:v>
                </c:pt>
                <c:pt idx="43">
                  <c:v>5.2200000000000044E-4</c:v>
                </c:pt>
                <c:pt idx="44">
                  <c:v>6.310000000000007E-4</c:v>
                </c:pt>
                <c:pt idx="45">
                  <c:v>5.2200000000000044E-4</c:v>
                </c:pt>
                <c:pt idx="46">
                  <c:v>4.1400000000000036E-4</c:v>
                </c:pt>
                <c:pt idx="47">
                  <c:v>3.0500000000000031E-4</c:v>
                </c:pt>
                <c:pt idx="48">
                  <c:v>1.9700000000000018E-4</c:v>
                </c:pt>
                <c:pt idx="49">
                  <c:v>8.8000000000000187E-5</c:v>
                </c:pt>
                <c:pt idx="50">
                  <c:v>8.8000000000000187E-5</c:v>
                </c:pt>
                <c:pt idx="51">
                  <c:v>8.8000000000000187E-5</c:v>
                </c:pt>
                <c:pt idx="52">
                  <c:v>8.8000000000000187E-5</c:v>
                </c:pt>
                <c:pt idx="53">
                  <c:v>8.8000000000000187E-5</c:v>
                </c:pt>
                <c:pt idx="54">
                  <c:v>8.8000000000000187E-5</c:v>
                </c:pt>
                <c:pt idx="55">
                  <c:v>8.8000000000000187E-5</c:v>
                </c:pt>
                <c:pt idx="56">
                  <c:v>8.8000000000000187E-5</c:v>
                </c:pt>
                <c:pt idx="57">
                  <c:v>8.8000000000000187E-5</c:v>
                </c:pt>
                <c:pt idx="58">
                  <c:v>8.8000000000000187E-5</c:v>
                </c:pt>
                <c:pt idx="59">
                  <c:v>8.8000000000000187E-5</c:v>
                </c:pt>
                <c:pt idx="60">
                  <c:v>8.8000000000000187E-5</c:v>
                </c:pt>
                <c:pt idx="61">
                  <c:v>8.8000000000000187E-5</c:v>
                </c:pt>
                <c:pt idx="62">
                  <c:v>8.8000000000000187E-5</c:v>
                </c:pt>
                <c:pt idx="63">
                  <c:v>8.8000000000000187E-5</c:v>
                </c:pt>
                <c:pt idx="64">
                  <c:v>8.8000000000000187E-5</c:v>
                </c:pt>
                <c:pt idx="65">
                  <c:v>8.8000000000000187E-5</c:v>
                </c:pt>
                <c:pt idx="66">
                  <c:v>8.8000000000000187E-5</c:v>
                </c:pt>
                <c:pt idx="67">
                  <c:v>8.8000000000000187E-5</c:v>
                </c:pt>
                <c:pt idx="68">
                  <c:v>8.8000000000000187E-5</c:v>
                </c:pt>
                <c:pt idx="69">
                  <c:v>8.8000000000000187E-5</c:v>
                </c:pt>
                <c:pt idx="70">
                  <c:v>8.8000000000000187E-5</c:v>
                </c:pt>
                <c:pt idx="71">
                  <c:v>8.8000000000000187E-5</c:v>
                </c:pt>
                <c:pt idx="72">
                  <c:v>8.8000000000000187E-5</c:v>
                </c:pt>
                <c:pt idx="73">
                  <c:v>8.8000000000000187E-5</c:v>
                </c:pt>
                <c:pt idx="74">
                  <c:v>8.8000000000000187E-5</c:v>
                </c:pt>
                <c:pt idx="75">
                  <c:v>8.8000000000000187E-5</c:v>
                </c:pt>
                <c:pt idx="76">
                  <c:v>8.8000000000000187E-5</c:v>
                </c:pt>
                <c:pt idx="77">
                  <c:v>8.8000000000000187E-5</c:v>
                </c:pt>
                <c:pt idx="78">
                  <c:v>8.8000000000000187E-5</c:v>
                </c:pt>
                <c:pt idx="79">
                  <c:v>8.8000000000000187E-5</c:v>
                </c:pt>
                <c:pt idx="80">
                  <c:v>8.8000000000000187E-5</c:v>
                </c:pt>
                <c:pt idx="81">
                  <c:v>8.8000000000000187E-5</c:v>
                </c:pt>
                <c:pt idx="82">
                  <c:v>8.8000000000000187E-5</c:v>
                </c:pt>
                <c:pt idx="83">
                  <c:v>8.8000000000000187E-5</c:v>
                </c:pt>
                <c:pt idx="84">
                  <c:v>8.8000000000000187E-5</c:v>
                </c:pt>
                <c:pt idx="85">
                  <c:v>8.8000000000000187E-5</c:v>
                </c:pt>
                <c:pt idx="86">
                  <c:v>8.8000000000000187E-5</c:v>
                </c:pt>
                <c:pt idx="87">
                  <c:v>8.8000000000000187E-5</c:v>
                </c:pt>
                <c:pt idx="88">
                  <c:v>8.8000000000000187E-5</c:v>
                </c:pt>
                <c:pt idx="89">
                  <c:v>8.8000000000000187E-5</c:v>
                </c:pt>
                <c:pt idx="90">
                  <c:v>1.8100000000000025E-4</c:v>
                </c:pt>
                <c:pt idx="91">
                  <c:v>2.7400000000000037E-4</c:v>
                </c:pt>
                <c:pt idx="92">
                  <c:v>3.6700000000000041E-4</c:v>
                </c:pt>
                <c:pt idx="93">
                  <c:v>4.6000000000000039E-4</c:v>
                </c:pt>
                <c:pt idx="94">
                  <c:v>5.5400000000000056E-4</c:v>
                </c:pt>
                <c:pt idx="95">
                  <c:v>6.4700000000000109E-4</c:v>
                </c:pt>
                <c:pt idx="96">
                  <c:v>5.3500000000000043E-4</c:v>
                </c:pt>
                <c:pt idx="97">
                  <c:v>4.2300000000000069E-4</c:v>
                </c:pt>
                <c:pt idx="98">
                  <c:v>3.1100000000000035E-4</c:v>
                </c:pt>
                <c:pt idx="99">
                  <c:v>2.000000000000002E-4</c:v>
                </c:pt>
                <c:pt idx="100">
                  <c:v>8.8000000000000187E-5</c:v>
                </c:pt>
                <c:pt idx="101">
                  <c:v>2.2000000000000039E-4</c:v>
                </c:pt>
                <c:pt idx="102">
                  <c:v>3.5200000000000037E-4</c:v>
                </c:pt>
                <c:pt idx="103">
                  <c:v>4.8300000000000063E-4</c:v>
                </c:pt>
                <c:pt idx="104">
                  <c:v>6.1500000000000042E-4</c:v>
                </c:pt>
                <c:pt idx="105">
                  <c:v>7.4700000000000124E-4</c:v>
                </c:pt>
                <c:pt idx="106">
                  <c:v>6.1500000000000042E-4</c:v>
                </c:pt>
                <c:pt idx="107">
                  <c:v>4.8300000000000063E-4</c:v>
                </c:pt>
                <c:pt idx="108">
                  <c:v>3.5200000000000037E-4</c:v>
                </c:pt>
                <c:pt idx="109">
                  <c:v>2.2000000000000039E-4</c:v>
                </c:pt>
                <c:pt idx="110">
                  <c:v>8.8000000000000187E-5</c:v>
                </c:pt>
                <c:pt idx="111">
                  <c:v>8.8000000000000187E-5</c:v>
                </c:pt>
                <c:pt idx="112">
                  <c:v>8.8000000000000187E-5</c:v>
                </c:pt>
                <c:pt idx="113">
                  <c:v>8.8000000000000187E-5</c:v>
                </c:pt>
                <c:pt idx="114">
                  <c:v>8.8000000000000187E-5</c:v>
                </c:pt>
                <c:pt idx="115">
                  <c:v>8.8000000000000187E-5</c:v>
                </c:pt>
                <c:pt idx="116">
                  <c:v>8.8000000000000187E-5</c:v>
                </c:pt>
                <c:pt idx="117">
                  <c:v>8.8000000000000187E-5</c:v>
                </c:pt>
                <c:pt idx="118">
                  <c:v>8.8000000000000187E-5</c:v>
                </c:pt>
                <c:pt idx="119">
                  <c:v>8.8000000000000187E-5</c:v>
                </c:pt>
                <c:pt idx="120">
                  <c:v>8.8000000000000187E-5</c:v>
                </c:pt>
                <c:pt idx="121">
                  <c:v>8.8000000000000187E-5</c:v>
                </c:pt>
                <c:pt idx="122">
                  <c:v>8.8000000000000187E-5</c:v>
                </c:pt>
                <c:pt idx="123">
                  <c:v>8.8000000000000187E-5</c:v>
                </c:pt>
                <c:pt idx="124">
                  <c:v>8.8000000000000187E-5</c:v>
                </c:pt>
                <c:pt idx="125">
                  <c:v>8.8000000000000187E-5</c:v>
                </c:pt>
                <c:pt idx="126">
                  <c:v>0.48542000000000035</c:v>
                </c:pt>
                <c:pt idx="127">
                  <c:v>0.97075100000000003</c:v>
                </c:pt>
                <c:pt idx="128">
                  <c:v>1.456083</c:v>
                </c:pt>
                <c:pt idx="129">
                  <c:v>1.9414139999999998</c:v>
                </c:pt>
                <c:pt idx="130">
                  <c:v>2.4267459999999978</c:v>
                </c:pt>
                <c:pt idx="131">
                  <c:v>13.188198</c:v>
                </c:pt>
                <c:pt idx="132">
                  <c:v>23.949650999999989</c:v>
                </c:pt>
                <c:pt idx="133">
                  <c:v>34.711107000000005</c:v>
                </c:pt>
                <c:pt idx="134">
                  <c:v>45.472553000000012</c:v>
                </c:pt>
                <c:pt idx="135">
                  <c:v>56.233999000000011</c:v>
                </c:pt>
                <c:pt idx="136">
                  <c:v>50.622333000000054</c:v>
                </c:pt>
                <c:pt idx="137">
                  <c:v>45.010673000000004</c:v>
                </c:pt>
                <c:pt idx="138">
                  <c:v>39.399007000000005</c:v>
                </c:pt>
                <c:pt idx="139">
                  <c:v>33.787341000000005</c:v>
                </c:pt>
                <c:pt idx="140">
                  <c:v>28.175674999999988</c:v>
                </c:pt>
                <c:pt idx="141">
                  <c:v>23.340074000000001</c:v>
                </c:pt>
                <c:pt idx="142">
                  <c:v>18.504470000000001</c:v>
                </c:pt>
                <c:pt idx="143">
                  <c:v>13.668863999999999</c:v>
                </c:pt>
                <c:pt idx="144">
                  <c:v>8.8332610000000003</c:v>
                </c:pt>
                <c:pt idx="145">
                  <c:v>3.9976579999999982</c:v>
                </c:pt>
                <c:pt idx="146">
                  <c:v>3.2959200000000002</c:v>
                </c:pt>
                <c:pt idx="147">
                  <c:v>2.594182</c:v>
                </c:pt>
                <c:pt idx="148">
                  <c:v>1.892444</c:v>
                </c:pt>
                <c:pt idx="149">
                  <c:v>1.190706</c:v>
                </c:pt>
                <c:pt idx="150">
                  <c:v>0.48896700000000026</c:v>
                </c:pt>
                <c:pt idx="151">
                  <c:v>0.54925599999999997</c:v>
                </c:pt>
                <c:pt idx="152">
                  <c:v>0.60954500000000045</c:v>
                </c:pt>
                <c:pt idx="153">
                  <c:v>0.66983400000000071</c:v>
                </c:pt>
                <c:pt idx="154">
                  <c:v>0.73012299999999997</c:v>
                </c:pt>
                <c:pt idx="155">
                  <c:v>0.79041199999999956</c:v>
                </c:pt>
                <c:pt idx="156">
                  <c:v>4.7729309999999963</c:v>
                </c:pt>
                <c:pt idx="157">
                  <c:v>8.7554500000000068</c:v>
                </c:pt>
                <c:pt idx="158">
                  <c:v>12.737968999999998</c:v>
                </c:pt>
                <c:pt idx="159">
                  <c:v>16.720486999999981</c:v>
                </c:pt>
                <c:pt idx="160">
                  <c:v>20.703009000000002</c:v>
                </c:pt>
                <c:pt idx="161">
                  <c:v>34.326954000000001</c:v>
                </c:pt>
                <c:pt idx="162">
                  <c:v>47.950909000000003</c:v>
                </c:pt>
                <c:pt idx="163">
                  <c:v>61.574857000000002</c:v>
                </c:pt>
                <c:pt idx="164">
                  <c:v>75.198811999999947</c:v>
                </c:pt>
                <c:pt idx="165">
                  <c:v>88.822759999999988</c:v>
                </c:pt>
                <c:pt idx="166">
                  <c:v>88.603109000000003</c:v>
                </c:pt>
                <c:pt idx="167">
                  <c:v>88.38345099999998</c:v>
                </c:pt>
                <c:pt idx="168">
                  <c:v>88.163817999999978</c:v>
                </c:pt>
                <c:pt idx="169">
                  <c:v>87.94416700000005</c:v>
                </c:pt>
                <c:pt idx="170">
                  <c:v>87.724508999999998</c:v>
                </c:pt>
                <c:pt idx="171">
                  <c:v>86.841032999999982</c:v>
                </c:pt>
                <c:pt idx="172">
                  <c:v>85.957556999999994</c:v>
                </c:pt>
                <c:pt idx="173">
                  <c:v>85.074094000000002</c:v>
                </c:pt>
                <c:pt idx="174">
                  <c:v>84.190617000000003</c:v>
                </c:pt>
                <c:pt idx="175">
                  <c:v>83.307147999999998</c:v>
                </c:pt>
                <c:pt idx="176">
                  <c:v>70.708971999999989</c:v>
                </c:pt>
                <c:pt idx="177">
                  <c:v>58.110802</c:v>
                </c:pt>
                <c:pt idx="178">
                  <c:v>45.512630000000001</c:v>
                </c:pt>
                <c:pt idx="179">
                  <c:v>32.914459999999998</c:v>
                </c:pt>
                <c:pt idx="180">
                  <c:v>20.316286000000005</c:v>
                </c:pt>
                <c:pt idx="181">
                  <c:v>17.089566999999981</c:v>
                </c:pt>
                <c:pt idx="182">
                  <c:v>13.862846000000012</c:v>
                </c:pt>
                <c:pt idx="183">
                  <c:v>10.636126000000001</c:v>
                </c:pt>
                <c:pt idx="184">
                  <c:v>7.4094069999999999</c:v>
                </c:pt>
                <c:pt idx="185">
                  <c:v>4.1826859999999968</c:v>
                </c:pt>
                <c:pt idx="186">
                  <c:v>4.2438349999999962</c:v>
                </c:pt>
                <c:pt idx="187">
                  <c:v>4.3049819999999936</c:v>
                </c:pt>
                <c:pt idx="188">
                  <c:v>4.3661299999999965</c:v>
                </c:pt>
                <c:pt idx="189">
                  <c:v>4.4272780000000003</c:v>
                </c:pt>
                <c:pt idx="190">
                  <c:v>4.4884259999999996</c:v>
                </c:pt>
                <c:pt idx="191">
                  <c:v>4.1516380000000002</c:v>
                </c:pt>
                <c:pt idx="192">
                  <c:v>3.8148509999999973</c:v>
                </c:pt>
                <c:pt idx="193">
                  <c:v>3.4780629999999979</c:v>
                </c:pt>
                <c:pt idx="194">
                  <c:v>3.141276</c:v>
                </c:pt>
                <c:pt idx="195">
                  <c:v>2.8044879999999988</c:v>
                </c:pt>
                <c:pt idx="196">
                  <c:v>3.1368179999999981</c:v>
                </c:pt>
                <c:pt idx="197">
                  <c:v>3.4691479999999997</c:v>
                </c:pt>
                <c:pt idx="198">
                  <c:v>3.8014779999999981</c:v>
                </c:pt>
                <c:pt idx="199">
                  <c:v>4.1338080000000001</c:v>
                </c:pt>
                <c:pt idx="200">
                  <c:v>4.4661379999999964</c:v>
                </c:pt>
                <c:pt idx="201">
                  <c:v>4.7984679999999997</c:v>
                </c:pt>
                <c:pt idx="202">
                  <c:v>5.0451189999999961</c:v>
                </c:pt>
                <c:pt idx="203">
                  <c:v>5.2917709999999998</c:v>
                </c:pt>
                <c:pt idx="204">
                  <c:v>5.5384219999999997</c:v>
                </c:pt>
                <c:pt idx="205">
                  <c:v>5.7850739999999998</c:v>
                </c:pt>
                <c:pt idx="206">
                  <c:v>6.0317240000000014</c:v>
                </c:pt>
                <c:pt idx="207">
                  <c:v>6.0634639999999997</c:v>
                </c:pt>
                <c:pt idx="208">
                  <c:v>6.095205</c:v>
                </c:pt>
                <c:pt idx="209">
                  <c:v>6.1269439999999964</c:v>
                </c:pt>
                <c:pt idx="210">
                  <c:v>6.1586839999999965</c:v>
                </c:pt>
                <c:pt idx="211">
                  <c:v>6.190423</c:v>
                </c:pt>
                <c:pt idx="212">
                  <c:v>6.4161669999999997</c:v>
                </c:pt>
                <c:pt idx="213">
                  <c:v>6.6419099999999975</c:v>
                </c:pt>
                <c:pt idx="214">
                  <c:v>6.8676519999999961</c:v>
                </c:pt>
                <c:pt idx="215">
                  <c:v>7.0933960000000003</c:v>
                </c:pt>
                <c:pt idx="216">
                  <c:v>7.3191389999999963</c:v>
                </c:pt>
                <c:pt idx="217">
                  <c:v>7.1813929999999999</c:v>
                </c:pt>
                <c:pt idx="218">
                  <c:v>7.0436470000000035</c:v>
                </c:pt>
                <c:pt idx="219">
                  <c:v>6.9058999999999999</c:v>
                </c:pt>
                <c:pt idx="220">
                  <c:v>6.7681549999999957</c:v>
                </c:pt>
                <c:pt idx="221">
                  <c:v>6.6304090000000002</c:v>
                </c:pt>
                <c:pt idx="222">
                  <c:v>5.9863450000000036</c:v>
                </c:pt>
                <c:pt idx="223">
                  <c:v>5.3422790000000004</c:v>
                </c:pt>
                <c:pt idx="224">
                  <c:v>4.6982139999999966</c:v>
                </c:pt>
                <c:pt idx="225">
                  <c:v>4.0541489999999962</c:v>
                </c:pt>
                <c:pt idx="226">
                  <c:v>3.4100849999999987</c:v>
                </c:pt>
                <c:pt idx="227">
                  <c:v>3.6949920000000001</c:v>
                </c:pt>
                <c:pt idx="228">
                  <c:v>3.9798989999999979</c:v>
                </c:pt>
                <c:pt idx="229">
                  <c:v>4.2648069999999958</c:v>
                </c:pt>
                <c:pt idx="230">
                  <c:v>4.5497129999999997</c:v>
                </c:pt>
                <c:pt idx="231">
                  <c:v>4.8346210000000003</c:v>
                </c:pt>
                <c:pt idx="232">
                  <c:v>4.9128359999999969</c:v>
                </c:pt>
                <c:pt idx="233">
                  <c:v>4.9910530000000035</c:v>
                </c:pt>
                <c:pt idx="234">
                  <c:v>5.0692680000000037</c:v>
                </c:pt>
                <c:pt idx="235">
                  <c:v>5.147483999999996</c:v>
                </c:pt>
                <c:pt idx="236">
                  <c:v>5.2257009999999964</c:v>
                </c:pt>
                <c:pt idx="237">
                  <c:v>4.9630970000000003</c:v>
                </c:pt>
                <c:pt idx="238">
                  <c:v>4.7004950000000001</c:v>
                </c:pt>
                <c:pt idx="239">
                  <c:v>4.4378919999999997</c:v>
                </c:pt>
                <c:pt idx="240">
                  <c:v>4.1752890000000003</c:v>
                </c:pt>
              </c:numCache>
            </c:numRef>
          </c:yVal>
        </c:ser>
        <c:axId val="98155520"/>
        <c:axId val="98153600"/>
      </c:scatterChart>
      <c:valAx>
        <c:axId val="98145792"/>
        <c:scaling>
          <c:orientation val="minMax"/>
          <c:max val="37808.93333"/>
          <c:min val="37808.833333333336"/>
        </c:scaling>
        <c:axPos val="b"/>
        <c:numFmt formatCode="h:mm" sourceLinked="0"/>
        <c:tickLblPos val="nextTo"/>
        <c:spPr>
          <a:ln w="3175">
            <a:solidFill>
              <a:srgbClr val="000000"/>
            </a:solidFill>
            <a:prstDash val="solid"/>
          </a:ln>
        </c:spPr>
        <c:txPr>
          <a:bodyPr rot="0" vert="horz"/>
          <a:lstStyle/>
          <a:p>
            <a:pPr>
              <a:defRPr sz="1600" b="1" i="0" u="none" strike="noStrike" baseline="0">
                <a:solidFill>
                  <a:srgbClr val="000000"/>
                </a:solidFill>
                <a:latin typeface="Arial"/>
                <a:ea typeface="Arial"/>
                <a:cs typeface="Arial"/>
              </a:defRPr>
            </a:pPr>
            <a:endParaRPr lang="en-US"/>
          </a:p>
        </c:txPr>
        <c:crossAx val="98147328"/>
        <c:crosses val="autoZero"/>
        <c:crossBetween val="midCat"/>
        <c:majorUnit val="2.0833333333333343E-2"/>
        <c:minorUnit val="3.4722222222222212E-3"/>
      </c:valAx>
      <c:valAx>
        <c:axId val="98147328"/>
        <c:scaling>
          <c:orientation val="minMax"/>
          <c:max val="10"/>
        </c:scaling>
        <c:axPos val="l"/>
        <c:majorGridlines>
          <c:spPr>
            <a:ln w="3175">
              <a:solidFill>
                <a:srgbClr val="000000"/>
              </a:solidFill>
              <a:prstDash val="solid"/>
            </a:ln>
          </c:spPr>
        </c:majorGridlines>
        <c:title>
          <c:tx>
            <c:rich>
              <a:bodyPr/>
              <a:lstStyle/>
              <a:p>
                <a:pPr>
                  <a:defRPr sz="2000" b="1" i="0" u="none" strike="noStrike" baseline="0">
                    <a:solidFill>
                      <a:srgbClr val="000000"/>
                    </a:solidFill>
                    <a:latin typeface="Calibri" pitchFamily="34" charset="0"/>
                    <a:ea typeface="Arial"/>
                    <a:cs typeface="Arial"/>
                  </a:defRPr>
                </a:pPr>
                <a:r>
                  <a:rPr lang="en-US" sz="2000" b="1" i="0" strike="noStrike" dirty="0" smtClean="0">
                    <a:solidFill>
                      <a:srgbClr val="000000"/>
                    </a:solidFill>
                    <a:latin typeface="Calibri" pitchFamily="34" charset="0"/>
                    <a:cs typeface="Arial"/>
                  </a:rPr>
                  <a:t>Discharge </a:t>
                </a:r>
                <a:r>
                  <a:rPr lang="en-US" sz="2000" b="1" i="0" strike="noStrike" dirty="0">
                    <a:solidFill>
                      <a:srgbClr val="000000"/>
                    </a:solidFill>
                    <a:latin typeface="Calibri" pitchFamily="34" charset="0"/>
                    <a:cs typeface="Arial"/>
                  </a:rPr>
                  <a:t>in </a:t>
                </a:r>
                <a:r>
                  <a:rPr lang="en-US" sz="2000" b="1" i="0" strike="noStrike" dirty="0" smtClean="0">
                    <a:solidFill>
                      <a:srgbClr val="000000"/>
                    </a:solidFill>
                    <a:latin typeface="Calibri" pitchFamily="34" charset="0"/>
                    <a:cs typeface="Arial"/>
                  </a:rPr>
                  <a:t>m3/s/km2</a:t>
                </a:r>
                <a:endParaRPr lang="en-US" sz="2000" b="1" i="0" strike="noStrike" dirty="0">
                  <a:solidFill>
                    <a:srgbClr val="000000"/>
                  </a:solidFill>
                  <a:latin typeface="Calibri" pitchFamily="34" charset="0"/>
                  <a:cs typeface="Arial"/>
                </a:endParaRPr>
              </a:p>
            </c:rich>
          </c:tx>
          <c:layout>
            <c:manualLayout>
              <c:xMode val="edge"/>
              <c:yMode val="edge"/>
              <c:x val="5.031446540880509E-2"/>
              <c:y val="0.30396954866775444"/>
            </c:manualLayout>
          </c:layout>
          <c:spPr>
            <a:noFill/>
            <a:ln w="25400">
              <a:noFill/>
            </a:ln>
          </c:spPr>
        </c:title>
        <c:numFmt formatCode="General" sourceLinked="1"/>
        <c:tickLblPos val="nextTo"/>
        <c:spPr>
          <a:ln w="3175">
            <a:solidFill>
              <a:srgbClr val="000000"/>
            </a:solidFill>
            <a:prstDash val="solid"/>
          </a:ln>
        </c:spPr>
        <c:txPr>
          <a:bodyPr rot="0" vert="horz"/>
          <a:lstStyle/>
          <a:p>
            <a:pPr>
              <a:defRPr sz="1600" b="1" i="0" u="none" strike="noStrike" baseline="0">
                <a:solidFill>
                  <a:srgbClr val="000000"/>
                </a:solidFill>
                <a:latin typeface="Arial"/>
                <a:ea typeface="Arial"/>
                <a:cs typeface="Arial"/>
              </a:defRPr>
            </a:pPr>
            <a:endParaRPr lang="en-US"/>
          </a:p>
        </c:txPr>
        <c:crossAx val="98145792"/>
        <c:crosses val="autoZero"/>
        <c:crossBetween val="midCat"/>
      </c:valAx>
      <c:valAx>
        <c:axId val="98153600"/>
        <c:scaling>
          <c:orientation val="minMax"/>
        </c:scaling>
        <c:axPos val="r"/>
        <c:title>
          <c:tx>
            <c:rich>
              <a:bodyPr rot="-5400000" vert="horz"/>
              <a:lstStyle/>
              <a:p>
                <a:pPr>
                  <a:defRPr sz="2000" b="1">
                    <a:latin typeface="+mn-lt"/>
                  </a:defRPr>
                </a:pPr>
                <a:r>
                  <a:rPr lang="en-US" sz="2000" b="1">
                    <a:latin typeface="+mn-lt"/>
                  </a:rPr>
                  <a:t>Rainfall rate</a:t>
                </a:r>
                <a:r>
                  <a:rPr lang="en-US" sz="2000" b="1" baseline="0">
                    <a:latin typeface="+mn-lt"/>
                  </a:rPr>
                  <a:t> in mm/hr</a:t>
                </a:r>
                <a:endParaRPr lang="en-US" sz="2000" b="1">
                  <a:latin typeface="+mn-lt"/>
                </a:endParaRPr>
              </a:p>
            </c:rich>
          </c:tx>
          <c:layout>
            <c:manualLayout>
              <c:xMode val="edge"/>
              <c:yMode val="edge"/>
              <c:x val="0.92188801594029368"/>
              <c:y val="0.31477429106027366"/>
            </c:manualLayout>
          </c:layout>
        </c:title>
        <c:numFmt formatCode="General" sourceLinked="1"/>
        <c:tickLblPos val="nextTo"/>
        <c:txPr>
          <a:bodyPr/>
          <a:lstStyle/>
          <a:p>
            <a:pPr>
              <a:defRPr sz="1600"/>
            </a:pPr>
            <a:endParaRPr lang="en-US"/>
          </a:p>
        </c:txPr>
        <c:crossAx val="98155520"/>
        <c:crosses val="max"/>
        <c:crossBetween val="midCat"/>
      </c:valAx>
      <c:valAx>
        <c:axId val="98155520"/>
        <c:scaling>
          <c:orientation val="minMax"/>
        </c:scaling>
        <c:delete val="1"/>
        <c:axPos val="b"/>
        <c:numFmt formatCode="m/d/yy\ h:mm;@" sourceLinked="1"/>
        <c:tickLblPos val="none"/>
        <c:crossAx val="98153600"/>
        <c:crosses val="autoZero"/>
        <c:crossBetween val="midCat"/>
      </c:valAx>
      <c:spPr>
        <a:noFill/>
        <a:ln w="12700">
          <a:solidFill>
            <a:srgbClr val="808080"/>
          </a:solidFill>
          <a:prstDash val="solid"/>
        </a:ln>
      </c:spPr>
    </c:plotArea>
    <c:legend>
      <c:legendPos val="r"/>
      <c:layout>
        <c:manualLayout>
          <c:xMode val="edge"/>
          <c:yMode val="edge"/>
          <c:x val="0.54808731039585645"/>
          <c:y val="0.28332635418941365"/>
          <c:w val="0.2972992970773215"/>
          <c:h val="9.3457844686217068E-2"/>
        </c:manualLayout>
      </c:layout>
      <c:overlay val="1"/>
      <c:spPr>
        <a:solidFill>
          <a:schemeClr val="bg1"/>
        </a:solidFill>
        <a:ln>
          <a:solidFill>
            <a:schemeClr val="tx1"/>
          </a:solidFill>
        </a:ln>
      </c:spPr>
      <c:txPr>
        <a:bodyPr/>
        <a:lstStyle/>
        <a:p>
          <a:pPr>
            <a:defRPr sz="1400"/>
          </a:pPr>
          <a:endParaRPr lang="en-US"/>
        </a:p>
      </c:txPr>
    </c:legend>
    <c:plotVisOnly val="1"/>
    <c:dispBlanksAs val="gap"/>
  </c:chart>
  <c:spPr>
    <a:noFill/>
    <a:ln w="9525">
      <a:noFill/>
    </a:ln>
  </c:spPr>
  <c:txPr>
    <a:bodyPr/>
    <a:lstStyle/>
    <a:p>
      <a:pPr>
        <a:defRPr sz="1000" b="0" i="0" u="none" strike="noStrike" baseline="0">
          <a:solidFill>
            <a:srgbClr val="000000"/>
          </a:solidFill>
          <a:latin typeface="Arial"/>
          <a:ea typeface="Arial"/>
          <a:cs typeface="Arial"/>
        </a:defRPr>
      </a:pPr>
      <a:endParaRPr lang="en-US"/>
    </a:p>
  </c:txPr>
  <c:externalData r:id="rId1"/>
  <c:userShapes r:id="rId2"/>
</c:chartSpace>
</file>

<file path=ppt/charts/chart10.xml><?xml version="1.0" encoding="utf-8"?>
<c:chartSpace xmlns:c="http://schemas.openxmlformats.org/drawingml/2006/chart" xmlns:a="http://schemas.openxmlformats.org/drawingml/2006/main" xmlns:r="http://schemas.openxmlformats.org/officeDocument/2006/relationships">
  <c:date1904 val="1"/>
  <c:lang val="en-US"/>
  <c:style val="18"/>
  <c:chart>
    <c:title>
      <c:tx>
        <c:rich>
          <a:bodyPr/>
          <a:lstStyle/>
          <a:p>
            <a:pPr>
              <a:defRPr/>
            </a:pPr>
            <a:r>
              <a:rPr lang="en-US"/>
              <a:t>Dead Run at Franklintown</a:t>
            </a:r>
          </a:p>
        </c:rich>
      </c:tx>
      <c:layout/>
      <c:spPr>
        <a:noFill/>
        <a:ln w="25400">
          <a:noFill/>
        </a:ln>
      </c:spPr>
    </c:title>
    <c:plotArea>
      <c:layout>
        <c:manualLayout>
          <c:layoutTarget val="inner"/>
          <c:xMode val="edge"/>
          <c:yMode val="edge"/>
          <c:x val="0.14934581510644529"/>
          <c:y val="9.9651416122004538E-2"/>
          <c:w val="0.81180974044911125"/>
          <c:h val="0.80149589144494193"/>
        </c:manualLayout>
      </c:layout>
      <c:scatterChart>
        <c:scatterStyle val="lineMarker"/>
        <c:ser>
          <c:idx val="0"/>
          <c:order val="0"/>
          <c:spPr>
            <a:ln w="47625">
              <a:noFill/>
            </a:ln>
          </c:spPr>
          <c:marker>
            <c:symbol val="circle"/>
            <c:size val="9"/>
            <c:spPr>
              <a:solidFill>
                <a:srgbClr val="3366FF"/>
              </a:solidFill>
              <a:effectLst/>
            </c:spPr>
          </c:marker>
          <c:xVal>
            <c:numRef>
              <c:f>Peakfq_adj!$C$113:$C$151</c:f>
              <c:numCache>
                <c:formatCode>General</c:formatCode>
                <c:ptCount val="39"/>
                <c:pt idx="0">
                  <c:v>1960</c:v>
                </c:pt>
                <c:pt idx="1">
                  <c:v>1961</c:v>
                </c:pt>
                <c:pt idx="2">
                  <c:v>1962</c:v>
                </c:pt>
                <c:pt idx="3">
                  <c:v>1963</c:v>
                </c:pt>
                <c:pt idx="4">
                  <c:v>1964</c:v>
                </c:pt>
                <c:pt idx="5">
                  <c:v>1965</c:v>
                </c:pt>
                <c:pt idx="6">
                  <c:v>1966</c:v>
                </c:pt>
                <c:pt idx="7">
                  <c:v>1967</c:v>
                </c:pt>
                <c:pt idx="8">
                  <c:v>1968</c:v>
                </c:pt>
                <c:pt idx="9">
                  <c:v>1969</c:v>
                </c:pt>
                <c:pt idx="10">
                  <c:v>1970</c:v>
                </c:pt>
                <c:pt idx="11">
                  <c:v>1971</c:v>
                </c:pt>
                <c:pt idx="12">
                  <c:v>1972</c:v>
                </c:pt>
                <c:pt idx="13">
                  <c:v>1973</c:v>
                </c:pt>
                <c:pt idx="14">
                  <c:v>1974</c:v>
                </c:pt>
                <c:pt idx="15">
                  <c:v>1975</c:v>
                </c:pt>
                <c:pt idx="16">
                  <c:v>1976</c:v>
                </c:pt>
                <c:pt idx="17">
                  <c:v>1977</c:v>
                </c:pt>
                <c:pt idx="18">
                  <c:v>1978</c:v>
                </c:pt>
                <c:pt idx="19">
                  <c:v>1979</c:v>
                </c:pt>
                <c:pt idx="20">
                  <c:v>1980</c:v>
                </c:pt>
                <c:pt idx="21">
                  <c:v>1981</c:v>
                </c:pt>
                <c:pt idx="22">
                  <c:v>1982</c:v>
                </c:pt>
                <c:pt idx="23">
                  <c:v>1983</c:v>
                </c:pt>
                <c:pt idx="24">
                  <c:v>1984</c:v>
                </c:pt>
                <c:pt idx="25">
                  <c:v>1985</c:v>
                </c:pt>
                <c:pt idx="26">
                  <c:v>1986</c:v>
                </c:pt>
                <c:pt idx="27">
                  <c:v>1987</c:v>
                </c:pt>
                <c:pt idx="28">
                  <c:v>1999</c:v>
                </c:pt>
                <c:pt idx="29">
                  <c:v>2000</c:v>
                </c:pt>
                <c:pt idx="30">
                  <c:v>2001</c:v>
                </c:pt>
                <c:pt idx="31">
                  <c:v>2002</c:v>
                </c:pt>
                <c:pt idx="32">
                  <c:v>2003</c:v>
                </c:pt>
                <c:pt idx="33">
                  <c:v>2004</c:v>
                </c:pt>
                <c:pt idx="34">
                  <c:v>2005</c:v>
                </c:pt>
                <c:pt idx="35">
                  <c:v>2006</c:v>
                </c:pt>
                <c:pt idx="36">
                  <c:v>2007</c:v>
                </c:pt>
                <c:pt idx="37">
                  <c:v>2008</c:v>
                </c:pt>
                <c:pt idx="38">
                  <c:v>2009</c:v>
                </c:pt>
              </c:numCache>
            </c:numRef>
          </c:xVal>
          <c:yVal>
            <c:numRef>
              <c:f>Peakfq_adj!$D$113:$D$151</c:f>
              <c:numCache>
                <c:formatCode>General</c:formatCode>
                <c:ptCount val="39"/>
                <c:pt idx="0">
                  <c:v>1040</c:v>
                </c:pt>
                <c:pt idx="1">
                  <c:v>1180</c:v>
                </c:pt>
                <c:pt idx="2">
                  <c:v>715</c:v>
                </c:pt>
                <c:pt idx="3">
                  <c:v>815</c:v>
                </c:pt>
                <c:pt idx="4">
                  <c:v>952</c:v>
                </c:pt>
                <c:pt idx="5">
                  <c:v>955</c:v>
                </c:pt>
                <c:pt idx="6">
                  <c:v>935</c:v>
                </c:pt>
                <c:pt idx="7">
                  <c:v>1430</c:v>
                </c:pt>
                <c:pt idx="8">
                  <c:v>2750</c:v>
                </c:pt>
                <c:pt idx="9">
                  <c:v>1110</c:v>
                </c:pt>
                <c:pt idx="10">
                  <c:v>752</c:v>
                </c:pt>
                <c:pt idx="11">
                  <c:v>2130</c:v>
                </c:pt>
                <c:pt idx="12">
                  <c:v>5246</c:v>
                </c:pt>
                <c:pt idx="13">
                  <c:v>1520</c:v>
                </c:pt>
                <c:pt idx="14">
                  <c:v>747</c:v>
                </c:pt>
                <c:pt idx="15">
                  <c:v>2740</c:v>
                </c:pt>
                <c:pt idx="16">
                  <c:v>2320</c:v>
                </c:pt>
                <c:pt idx="17">
                  <c:v>1240</c:v>
                </c:pt>
                <c:pt idx="18">
                  <c:v>1620</c:v>
                </c:pt>
                <c:pt idx="19">
                  <c:v>3640</c:v>
                </c:pt>
                <c:pt idx="20">
                  <c:v>1570</c:v>
                </c:pt>
                <c:pt idx="21">
                  <c:v>3010</c:v>
                </c:pt>
                <c:pt idx="22">
                  <c:v>1070</c:v>
                </c:pt>
                <c:pt idx="23">
                  <c:v>1490</c:v>
                </c:pt>
                <c:pt idx="24">
                  <c:v>5104</c:v>
                </c:pt>
                <c:pt idx="25">
                  <c:v>1200</c:v>
                </c:pt>
                <c:pt idx="26">
                  <c:v>1290</c:v>
                </c:pt>
                <c:pt idx="27">
                  <c:v>1650</c:v>
                </c:pt>
                <c:pt idx="28">
                  <c:v>2590</c:v>
                </c:pt>
                <c:pt idx="29">
                  <c:v>1110</c:v>
                </c:pt>
                <c:pt idx="30">
                  <c:v>1410</c:v>
                </c:pt>
                <c:pt idx="31">
                  <c:v>1450</c:v>
                </c:pt>
                <c:pt idx="32">
                  <c:v>1670</c:v>
                </c:pt>
                <c:pt idx="33">
                  <c:v>5650</c:v>
                </c:pt>
                <c:pt idx="34">
                  <c:v>1850</c:v>
                </c:pt>
                <c:pt idx="35">
                  <c:v>2480</c:v>
                </c:pt>
                <c:pt idx="36">
                  <c:v>2000</c:v>
                </c:pt>
                <c:pt idx="37">
                  <c:v>1990</c:v>
                </c:pt>
                <c:pt idx="38">
                  <c:v>1350</c:v>
                </c:pt>
              </c:numCache>
            </c:numRef>
          </c:yVal>
        </c:ser>
        <c:ser>
          <c:idx val="1"/>
          <c:order val="1"/>
          <c:spPr>
            <a:ln w="47625">
              <a:noFill/>
            </a:ln>
          </c:spPr>
          <c:marker>
            <c:symbol val="circle"/>
            <c:size val="9"/>
            <c:spPr>
              <a:solidFill>
                <a:schemeClr val="tx1"/>
              </a:solidFill>
            </c:spPr>
          </c:marker>
          <c:xVal>
            <c:numRef>
              <c:f>Peakfq_orig!$B$113:$B$151</c:f>
              <c:numCache>
                <c:formatCode>General</c:formatCode>
                <c:ptCount val="39"/>
                <c:pt idx="0">
                  <c:v>1960</c:v>
                </c:pt>
                <c:pt idx="1">
                  <c:v>1961</c:v>
                </c:pt>
                <c:pt idx="2">
                  <c:v>1962</c:v>
                </c:pt>
                <c:pt idx="3">
                  <c:v>1963</c:v>
                </c:pt>
                <c:pt idx="4">
                  <c:v>1964</c:v>
                </c:pt>
                <c:pt idx="5">
                  <c:v>1965</c:v>
                </c:pt>
                <c:pt idx="6">
                  <c:v>1966</c:v>
                </c:pt>
                <c:pt idx="7">
                  <c:v>1967</c:v>
                </c:pt>
                <c:pt idx="8">
                  <c:v>1968</c:v>
                </c:pt>
                <c:pt idx="9">
                  <c:v>1969</c:v>
                </c:pt>
                <c:pt idx="10">
                  <c:v>1970</c:v>
                </c:pt>
                <c:pt idx="11">
                  <c:v>1971</c:v>
                </c:pt>
                <c:pt idx="12">
                  <c:v>1972</c:v>
                </c:pt>
                <c:pt idx="13">
                  <c:v>1973</c:v>
                </c:pt>
                <c:pt idx="14">
                  <c:v>1974</c:v>
                </c:pt>
                <c:pt idx="15">
                  <c:v>1975</c:v>
                </c:pt>
                <c:pt idx="16">
                  <c:v>1976</c:v>
                </c:pt>
                <c:pt idx="17">
                  <c:v>1977</c:v>
                </c:pt>
                <c:pt idx="18">
                  <c:v>1978</c:v>
                </c:pt>
                <c:pt idx="19">
                  <c:v>1979</c:v>
                </c:pt>
                <c:pt idx="20">
                  <c:v>1980</c:v>
                </c:pt>
                <c:pt idx="21">
                  <c:v>1981</c:v>
                </c:pt>
                <c:pt idx="22">
                  <c:v>1982</c:v>
                </c:pt>
                <c:pt idx="23">
                  <c:v>1983</c:v>
                </c:pt>
                <c:pt idx="24">
                  <c:v>1984</c:v>
                </c:pt>
                <c:pt idx="25">
                  <c:v>1985</c:v>
                </c:pt>
                <c:pt idx="26">
                  <c:v>1986</c:v>
                </c:pt>
                <c:pt idx="27">
                  <c:v>1987</c:v>
                </c:pt>
                <c:pt idx="28">
                  <c:v>1999</c:v>
                </c:pt>
                <c:pt idx="29">
                  <c:v>2000</c:v>
                </c:pt>
                <c:pt idx="30">
                  <c:v>2001</c:v>
                </c:pt>
                <c:pt idx="31">
                  <c:v>2002</c:v>
                </c:pt>
                <c:pt idx="32">
                  <c:v>2003</c:v>
                </c:pt>
                <c:pt idx="33">
                  <c:v>2004</c:v>
                </c:pt>
                <c:pt idx="34">
                  <c:v>2005</c:v>
                </c:pt>
                <c:pt idx="35">
                  <c:v>2006</c:v>
                </c:pt>
                <c:pt idx="36">
                  <c:v>2007</c:v>
                </c:pt>
                <c:pt idx="37">
                  <c:v>2008</c:v>
                </c:pt>
                <c:pt idx="38">
                  <c:v>2009</c:v>
                </c:pt>
              </c:numCache>
            </c:numRef>
          </c:xVal>
          <c:yVal>
            <c:numRef>
              <c:f>Peakfq_orig!$C$113:$C$151</c:f>
              <c:numCache>
                <c:formatCode>General</c:formatCode>
                <c:ptCount val="39"/>
                <c:pt idx="0">
                  <c:v>1040</c:v>
                </c:pt>
                <c:pt idx="1">
                  <c:v>1180</c:v>
                </c:pt>
                <c:pt idx="2">
                  <c:v>715</c:v>
                </c:pt>
                <c:pt idx="3">
                  <c:v>815</c:v>
                </c:pt>
                <c:pt idx="4">
                  <c:v>952</c:v>
                </c:pt>
                <c:pt idx="5">
                  <c:v>955</c:v>
                </c:pt>
                <c:pt idx="6">
                  <c:v>935</c:v>
                </c:pt>
                <c:pt idx="7">
                  <c:v>1430</c:v>
                </c:pt>
                <c:pt idx="8">
                  <c:v>2750</c:v>
                </c:pt>
                <c:pt idx="9">
                  <c:v>1110</c:v>
                </c:pt>
                <c:pt idx="10">
                  <c:v>752</c:v>
                </c:pt>
                <c:pt idx="11">
                  <c:v>2130</c:v>
                </c:pt>
                <c:pt idx="12">
                  <c:v>7400</c:v>
                </c:pt>
                <c:pt idx="13">
                  <c:v>1520</c:v>
                </c:pt>
                <c:pt idx="14">
                  <c:v>747</c:v>
                </c:pt>
                <c:pt idx="15">
                  <c:v>2740</c:v>
                </c:pt>
                <c:pt idx="16">
                  <c:v>2320</c:v>
                </c:pt>
                <c:pt idx="17">
                  <c:v>1240</c:v>
                </c:pt>
                <c:pt idx="18">
                  <c:v>1620</c:v>
                </c:pt>
                <c:pt idx="19">
                  <c:v>3640</c:v>
                </c:pt>
                <c:pt idx="20">
                  <c:v>1570</c:v>
                </c:pt>
                <c:pt idx="21">
                  <c:v>3010</c:v>
                </c:pt>
                <c:pt idx="22">
                  <c:v>1070</c:v>
                </c:pt>
                <c:pt idx="23">
                  <c:v>1490</c:v>
                </c:pt>
                <c:pt idx="24">
                  <c:v>7050</c:v>
                </c:pt>
                <c:pt idx="25">
                  <c:v>1200</c:v>
                </c:pt>
                <c:pt idx="26">
                  <c:v>1290</c:v>
                </c:pt>
                <c:pt idx="27">
                  <c:v>1650</c:v>
                </c:pt>
                <c:pt idx="28">
                  <c:v>2590</c:v>
                </c:pt>
                <c:pt idx="29">
                  <c:v>1110</c:v>
                </c:pt>
                <c:pt idx="30">
                  <c:v>1410</c:v>
                </c:pt>
                <c:pt idx="31">
                  <c:v>1450</c:v>
                </c:pt>
                <c:pt idx="32">
                  <c:v>1670</c:v>
                </c:pt>
                <c:pt idx="33">
                  <c:v>8700</c:v>
                </c:pt>
                <c:pt idx="34">
                  <c:v>1850</c:v>
                </c:pt>
                <c:pt idx="35">
                  <c:v>2480</c:v>
                </c:pt>
                <c:pt idx="36">
                  <c:v>2000</c:v>
                </c:pt>
                <c:pt idx="37">
                  <c:v>1990</c:v>
                </c:pt>
                <c:pt idx="38">
                  <c:v>1350</c:v>
                </c:pt>
              </c:numCache>
            </c:numRef>
          </c:yVal>
        </c:ser>
        <c:axId val="99359360"/>
        <c:axId val="99365632"/>
      </c:scatterChart>
      <c:valAx>
        <c:axId val="99359360"/>
        <c:scaling>
          <c:orientation val="minMax"/>
          <c:max val="2010"/>
          <c:min val="1960"/>
        </c:scaling>
        <c:axPos val="b"/>
        <c:majorGridlines>
          <c:spPr>
            <a:ln w="3175">
              <a:solidFill>
                <a:srgbClr val="808080"/>
              </a:solidFill>
              <a:prstDash val="solid"/>
            </a:ln>
          </c:spPr>
        </c:majorGridlines>
        <c:minorGridlines>
          <c:spPr>
            <a:ln w="3175">
              <a:solidFill>
                <a:srgbClr val="C0C0C0"/>
              </a:solidFill>
              <a:prstDash val="solid"/>
            </a:ln>
          </c:spPr>
        </c:minorGridlines>
        <c:numFmt formatCode="General" sourceLinked="1"/>
        <c:tickLblPos val="nextTo"/>
        <c:spPr>
          <a:ln w="3175">
            <a:solidFill>
              <a:srgbClr val="808080"/>
            </a:solidFill>
            <a:prstDash val="solid"/>
          </a:ln>
        </c:spPr>
        <c:txPr>
          <a:bodyPr rot="0" vert="horz"/>
          <a:lstStyle/>
          <a:p>
            <a:pPr>
              <a:defRPr sz="1600" b="0" i="0" u="none" strike="noStrike" baseline="0">
                <a:solidFill>
                  <a:srgbClr val="000000"/>
                </a:solidFill>
                <a:latin typeface="Calibri"/>
                <a:ea typeface="Calibri"/>
                <a:cs typeface="Calibri"/>
              </a:defRPr>
            </a:pPr>
            <a:endParaRPr lang="en-US"/>
          </a:p>
        </c:txPr>
        <c:crossAx val="99365632"/>
        <c:crosses val="autoZero"/>
        <c:crossBetween val="midCat"/>
      </c:valAx>
      <c:valAx>
        <c:axId val="99365632"/>
        <c:scaling>
          <c:orientation val="minMax"/>
        </c:scaling>
        <c:axPos val="l"/>
        <c:majorGridlines>
          <c:spPr>
            <a:ln w="3175">
              <a:solidFill>
                <a:srgbClr val="808080"/>
              </a:solidFill>
              <a:prstDash val="solid"/>
            </a:ln>
          </c:spPr>
        </c:majorGridlines>
        <c:title>
          <c:tx>
            <c:rich>
              <a:bodyPr/>
              <a:lstStyle/>
              <a:p>
                <a:pPr>
                  <a:defRPr sz="2000" b="1" i="0" u="none" strike="noStrike" baseline="0">
                    <a:solidFill>
                      <a:srgbClr val="000000"/>
                    </a:solidFill>
                    <a:latin typeface="Calibri"/>
                    <a:ea typeface="Calibri"/>
                    <a:cs typeface="Calibri"/>
                  </a:defRPr>
                </a:pPr>
                <a:r>
                  <a:rPr lang="en-US"/>
                  <a:t>Annual flood peaks in cfs</a:t>
                </a:r>
              </a:p>
            </c:rich>
          </c:tx>
          <c:layout/>
          <c:spPr>
            <a:noFill/>
            <a:ln w="25400">
              <a:noFill/>
            </a:ln>
          </c:spPr>
        </c:title>
        <c:numFmt formatCode="General" sourceLinked="1"/>
        <c:tickLblPos val="nextTo"/>
        <c:spPr>
          <a:ln w="3175">
            <a:solidFill>
              <a:srgbClr val="808080"/>
            </a:solidFill>
            <a:prstDash val="solid"/>
          </a:ln>
        </c:spPr>
        <c:txPr>
          <a:bodyPr/>
          <a:lstStyle/>
          <a:p>
            <a:pPr>
              <a:defRPr sz="1600"/>
            </a:pPr>
            <a:endParaRPr lang="en-US"/>
          </a:p>
        </c:txPr>
        <c:crossAx val="99359360"/>
        <c:crosses val="autoZero"/>
        <c:crossBetween val="midCat"/>
      </c:valAx>
      <c:spPr>
        <a:solidFill>
          <a:srgbClr val="FFFFFF"/>
        </a:solidFill>
        <a:ln w="25400">
          <a:noFill/>
        </a:ln>
      </c:spPr>
    </c:plotArea>
    <c:plotVisOnly val="1"/>
    <c:dispBlanksAs val="gap"/>
  </c:chart>
  <c:spPr>
    <a:solidFill>
      <a:srgbClr val="FFFFFF"/>
    </a:solidFill>
    <a:ln w="3175">
      <a:solidFill>
        <a:srgbClr val="808080"/>
      </a:solidFill>
      <a:prstDash val="solid"/>
    </a:ln>
  </c:spPr>
  <c:externalData r:id="rId1"/>
  <c:userShapes r:id="rId2"/>
</c:chartSpace>
</file>

<file path=ppt/charts/chart11.xml><?xml version="1.0" encoding="utf-8"?>
<c:chartSpace xmlns:c="http://schemas.openxmlformats.org/drawingml/2006/chart" xmlns:a="http://schemas.openxmlformats.org/drawingml/2006/main" xmlns:r="http://schemas.openxmlformats.org/officeDocument/2006/relationships">
  <c:date1904 val="1"/>
  <c:lang val="en-US"/>
  <c:chart>
    <c:title>
      <c:tx>
        <c:rich>
          <a:bodyPr/>
          <a:lstStyle/>
          <a:p>
            <a:pPr>
              <a:defRPr sz="1000" b="0" i="0" u="none" strike="noStrike" baseline="0">
                <a:solidFill>
                  <a:srgbClr val="000000"/>
                </a:solidFill>
                <a:latin typeface="Arial"/>
                <a:ea typeface="Arial"/>
                <a:cs typeface="Arial"/>
              </a:defRPr>
            </a:pPr>
            <a:r>
              <a:rPr lang="en-US" sz="2000" dirty="0" err="1"/>
              <a:t>Exceedence</a:t>
            </a:r>
            <a:r>
              <a:rPr lang="en-US" sz="2000" dirty="0"/>
              <a:t> probability</a:t>
            </a:r>
          </a:p>
        </c:rich>
      </c:tx>
      <c:layout>
        <c:manualLayout>
          <c:xMode val="edge"/>
          <c:yMode val="edge"/>
          <c:x val="0.34222222222222232"/>
          <c:y val="0"/>
        </c:manualLayout>
      </c:layout>
      <c:spPr>
        <a:noFill/>
        <a:ln w="25400">
          <a:noFill/>
        </a:ln>
      </c:spPr>
    </c:title>
    <c:plotArea>
      <c:layout>
        <c:manualLayout>
          <c:layoutTarget val="inner"/>
          <c:xMode val="edge"/>
          <c:yMode val="edge"/>
          <c:x val="7.3502595508894694E-2"/>
          <c:y val="0.10893246187363816"/>
          <c:w val="0.85481481481481636"/>
          <c:h val="0.77124183006536073"/>
        </c:manualLayout>
      </c:layout>
      <c:scatterChart>
        <c:scatterStyle val="lineMarker"/>
        <c:ser>
          <c:idx val="0"/>
          <c:order val="0"/>
          <c:tx>
            <c:strRef>
              <c:f>chart_line_data!$A$3</c:f>
              <c:strCache>
                <c:ptCount val="1"/>
                <c:pt idx="0">
                  <c:v>0.99</c:v>
                </c:pt>
              </c:strCache>
            </c:strRef>
          </c:tx>
          <c:spPr>
            <a:ln w="12700">
              <a:solidFill>
                <a:srgbClr val="000000"/>
              </a:solidFill>
              <a:prstDash val="sysDash"/>
            </a:ln>
          </c:spPr>
          <c:marker>
            <c:symbol val="none"/>
          </c:marker>
          <c:xVal>
            <c:numRef>
              <c:f>chart_line_data!$B$3:$C$3</c:f>
              <c:numCache>
                <c:formatCode>0.0000</c:formatCode>
                <c:ptCount val="2"/>
                <c:pt idx="0">
                  <c:v>2.3263478740408368</c:v>
                </c:pt>
                <c:pt idx="1">
                  <c:v>2.3263478740408368</c:v>
                </c:pt>
              </c:numCache>
            </c:numRef>
          </c:xVal>
          <c:yVal>
            <c:numRef>
              <c:f>chart_line_data!$D$2:$E$2</c:f>
              <c:numCache>
                <c:formatCode>General</c:formatCode>
                <c:ptCount val="2"/>
                <c:pt idx="0">
                  <c:v>100</c:v>
                </c:pt>
                <c:pt idx="1">
                  <c:v>100000</c:v>
                </c:pt>
              </c:numCache>
            </c:numRef>
          </c:yVal>
        </c:ser>
        <c:ser>
          <c:idx val="1"/>
          <c:order val="1"/>
          <c:tx>
            <c:strRef>
              <c:f>chart_line_data!$A$4</c:f>
              <c:strCache>
                <c:ptCount val="1"/>
                <c:pt idx="0">
                  <c:v>0.98</c:v>
                </c:pt>
              </c:strCache>
            </c:strRef>
          </c:tx>
          <c:spPr>
            <a:ln w="12700">
              <a:solidFill>
                <a:srgbClr val="000000"/>
              </a:solidFill>
              <a:prstDash val="sysDash"/>
            </a:ln>
          </c:spPr>
          <c:marker>
            <c:symbol val="none"/>
          </c:marker>
          <c:xVal>
            <c:numRef>
              <c:f>chart_line_data!$B$4:$C$4</c:f>
              <c:numCache>
                <c:formatCode>0.0000</c:formatCode>
                <c:ptCount val="2"/>
                <c:pt idx="0">
                  <c:v>2.0537489106318167</c:v>
                </c:pt>
                <c:pt idx="1">
                  <c:v>2.0537489106318167</c:v>
                </c:pt>
              </c:numCache>
            </c:numRef>
          </c:xVal>
          <c:yVal>
            <c:numRef>
              <c:f>chart_line_data!$D$2:$E$2</c:f>
              <c:numCache>
                <c:formatCode>General</c:formatCode>
                <c:ptCount val="2"/>
                <c:pt idx="0">
                  <c:v>100</c:v>
                </c:pt>
                <c:pt idx="1">
                  <c:v>100000</c:v>
                </c:pt>
              </c:numCache>
            </c:numRef>
          </c:yVal>
        </c:ser>
        <c:ser>
          <c:idx val="2"/>
          <c:order val="2"/>
          <c:tx>
            <c:strRef>
              <c:f>chart_line_data!$A$17</c:f>
              <c:strCache>
                <c:ptCount val="1"/>
                <c:pt idx="0">
                  <c:v>0.01</c:v>
                </c:pt>
              </c:strCache>
            </c:strRef>
          </c:tx>
          <c:spPr>
            <a:ln w="12700">
              <a:solidFill>
                <a:srgbClr val="000000"/>
              </a:solidFill>
              <a:prstDash val="sysDash"/>
            </a:ln>
          </c:spPr>
          <c:marker>
            <c:symbol val="none"/>
          </c:marker>
          <c:xVal>
            <c:numRef>
              <c:f>chart_line_data!$B$17:$C$17</c:f>
              <c:numCache>
                <c:formatCode>0.0000</c:formatCode>
                <c:ptCount val="2"/>
                <c:pt idx="0">
                  <c:v>-2.3263478740408439</c:v>
                </c:pt>
                <c:pt idx="1">
                  <c:v>-2.3263478740408439</c:v>
                </c:pt>
              </c:numCache>
            </c:numRef>
          </c:xVal>
          <c:yVal>
            <c:numRef>
              <c:f>chart_line_data!$D$2:$E$2</c:f>
              <c:numCache>
                <c:formatCode>General</c:formatCode>
                <c:ptCount val="2"/>
                <c:pt idx="0">
                  <c:v>100</c:v>
                </c:pt>
                <c:pt idx="1">
                  <c:v>100000</c:v>
                </c:pt>
              </c:numCache>
            </c:numRef>
          </c:yVal>
        </c:ser>
        <c:ser>
          <c:idx val="3"/>
          <c:order val="3"/>
          <c:tx>
            <c:strRef>
              <c:f>chart_line_data!$A$5</c:f>
              <c:strCache>
                <c:ptCount val="1"/>
                <c:pt idx="0">
                  <c:v>0.95</c:v>
                </c:pt>
              </c:strCache>
            </c:strRef>
          </c:tx>
          <c:spPr>
            <a:ln w="12700">
              <a:solidFill>
                <a:srgbClr val="000000"/>
              </a:solidFill>
              <a:prstDash val="sysDash"/>
            </a:ln>
          </c:spPr>
          <c:marker>
            <c:symbol val="none"/>
          </c:marker>
          <c:xVal>
            <c:numRef>
              <c:f>chart_line_data!$B$5:$C$5</c:f>
              <c:numCache>
                <c:formatCode>0.0000</c:formatCode>
                <c:ptCount val="2"/>
                <c:pt idx="0">
                  <c:v>1.6448536269514742</c:v>
                </c:pt>
                <c:pt idx="1">
                  <c:v>1.6448536269514742</c:v>
                </c:pt>
              </c:numCache>
            </c:numRef>
          </c:xVal>
          <c:yVal>
            <c:numRef>
              <c:f>chart_line_data!$D$2:$E$2</c:f>
              <c:numCache>
                <c:formatCode>General</c:formatCode>
                <c:ptCount val="2"/>
                <c:pt idx="0">
                  <c:v>100</c:v>
                </c:pt>
                <c:pt idx="1">
                  <c:v>100000</c:v>
                </c:pt>
              </c:numCache>
            </c:numRef>
          </c:yVal>
        </c:ser>
        <c:ser>
          <c:idx val="4"/>
          <c:order val="4"/>
          <c:tx>
            <c:strRef>
              <c:f>chart_line_data!$A$6</c:f>
              <c:strCache>
                <c:ptCount val="1"/>
                <c:pt idx="0">
                  <c:v>0.9</c:v>
                </c:pt>
              </c:strCache>
            </c:strRef>
          </c:tx>
          <c:spPr>
            <a:ln w="12700">
              <a:solidFill>
                <a:srgbClr val="000000"/>
              </a:solidFill>
              <a:prstDash val="sysDash"/>
            </a:ln>
          </c:spPr>
          <c:marker>
            <c:symbol val="none"/>
          </c:marker>
          <c:xVal>
            <c:numRef>
              <c:f>chart_line_data!$B$6:$C$6</c:f>
              <c:numCache>
                <c:formatCode>0.0000</c:formatCode>
                <c:ptCount val="2"/>
                <c:pt idx="0">
                  <c:v>1.2815515655445999</c:v>
                </c:pt>
                <c:pt idx="1">
                  <c:v>1.2815515655445999</c:v>
                </c:pt>
              </c:numCache>
            </c:numRef>
          </c:xVal>
          <c:yVal>
            <c:numRef>
              <c:f>chart_line_data!$D$2:$E$2</c:f>
              <c:numCache>
                <c:formatCode>General</c:formatCode>
                <c:ptCount val="2"/>
                <c:pt idx="0">
                  <c:v>100</c:v>
                </c:pt>
                <c:pt idx="1">
                  <c:v>100000</c:v>
                </c:pt>
              </c:numCache>
            </c:numRef>
          </c:yVal>
        </c:ser>
        <c:ser>
          <c:idx val="5"/>
          <c:order val="5"/>
          <c:tx>
            <c:strRef>
              <c:f>chart_line_data!$A$7</c:f>
              <c:strCache>
                <c:ptCount val="1"/>
                <c:pt idx="0">
                  <c:v>0.8</c:v>
                </c:pt>
              </c:strCache>
            </c:strRef>
          </c:tx>
          <c:spPr>
            <a:ln w="12700">
              <a:solidFill>
                <a:srgbClr val="000000"/>
              </a:solidFill>
              <a:prstDash val="sysDash"/>
            </a:ln>
          </c:spPr>
          <c:marker>
            <c:symbol val="none"/>
          </c:marker>
          <c:xVal>
            <c:numRef>
              <c:f>chart_line_data!$B$7:$C$7</c:f>
              <c:numCache>
                <c:formatCode>0.0000</c:formatCode>
                <c:ptCount val="2"/>
                <c:pt idx="0">
                  <c:v>0.84162123357291574</c:v>
                </c:pt>
                <c:pt idx="1">
                  <c:v>0.84162123357291574</c:v>
                </c:pt>
              </c:numCache>
            </c:numRef>
          </c:xVal>
          <c:yVal>
            <c:numRef>
              <c:f>chart_line_data!$D$2:$E$2</c:f>
              <c:numCache>
                <c:formatCode>General</c:formatCode>
                <c:ptCount val="2"/>
                <c:pt idx="0">
                  <c:v>100</c:v>
                </c:pt>
                <c:pt idx="1">
                  <c:v>100000</c:v>
                </c:pt>
              </c:numCache>
            </c:numRef>
          </c:yVal>
        </c:ser>
        <c:ser>
          <c:idx val="6"/>
          <c:order val="6"/>
          <c:tx>
            <c:strRef>
              <c:f>chart_line_data!$A$8</c:f>
              <c:strCache>
                <c:ptCount val="1"/>
                <c:pt idx="0">
                  <c:v>0.7</c:v>
                </c:pt>
              </c:strCache>
            </c:strRef>
          </c:tx>
          <c:spPr>
            <a:ln w="12700">
              <a:solidFill>
                <a:srgbClr val="000000"/>
              </a:solidFill>
              <a:prstDash val="sysDash"/>
            </a:ln>
          </c:spPr>
          <c:marker>
            <c:symbol val="none"/>
          </c:marker>
          <c:xVal>
            <c:numRef>
              <c:f>chart_line_data!$B$8:$C$8</c:f>
              <c:numCache>
                <c:formatCode>0.0000</c:formatCode>
                <c:ptCount val="2"/>
                <c:pt idx="0">
                  <c:v>0.52440051270804</c:v>
                </c:pt>
                <c:pt idx="1">
                  <c:v>0.52440051270804</c:v>
                </c:pt>
              </c:numCache>
            </c:numRef>
          </c:xVal>
          <c:yVal>
            <c:numRef>
              <c:f>chart_line_data!$D$2:$E$2</c:f>
              <c:numCache>
                <c:formatCode>General</c:formatCode>
                <c:ptCount val="2"/>
                <c:pt idx="0">
                  <c:v>100</c:v>
                </c:pt>
                <c:pt idx="1">
                  <c:v>100000</c:v>
                </c:pt>
              </c:numCache>
            </c:numRef>
          </c:yVal>
        </c:ser>
        <c:ser>
          <c:idx val="7"/>
          <c:order val="7"/>
          <c:tx>
            <c:strRef>
              <c:f>chart_line_data!$A$9</c:f>
              <c:strCache>
                <c:ptCount val="1"/>
                <c:pt idx="0">
                  <c:v>0.6</c:v>
                </c:pt>
              </c:strCache>
            </c:strRef>
          </c:tx>
          <c:spPr>
            <a:ln w="12700">
              <a:solidFill>
                <a:srgbClr val="000000"/>
              </a:solidFill>
              <a:prstDash val="sysDash"/>
            </a:ln>
          </c:spPr>
          <c:marker>
            <c:symbol val="none"/>
          </c:marker>
          <c:xVal>
            <c:numRef>
              <c:f>chart_line_data!$B$9:$C$9</c:f>
              <c:numCache>
                <c:formatCode>0.0000</c:formatCode>
                <c:ptCount val="2"/>
                <c:pt idx="0">
                  <c:v>0.25334710313580056</c:v>
                </c:pt>
                <c:pt idx="1">
                  <c:v>0.25334710313580056</c:v>
                </c:pt>
              </c:numCache>
            </c:numRef>
          </c:xVal>
          <c:yVal>
            <c:numRef>
              <c:f>chart_line_data!$D$2:$E$2</c:f>
              <c:numCache>
                <c:formatCode>General</c:formatCode>
                <c:ptCount val="2"/>
                <c:pt idx="0">
                  <c:v>100</c:v>
                </c:pt>
                <c:pt idx="1">
                  <c:v>100000</c:v>
                </c:pt>
              </c:numCache>
            </c:numRef>
          </c:yVal>
        </c:ser>
        <c:ser>
          <c:idx val="8"/>
          <c:order val="8"/>
          <c:tx>
            <c:strRef>
              <c:f>chart_line_data!$A$10</c:f>
              <c:strCache>
                <c:ptCount val="1"/>
                <c:pt idx="0">
                  <c:v>0.5</c:v>
                </c:pt>
              </c:strCache>
            </c:strRef>
          </c:tx>
          <c:spPr>
            <a:ln w="12700">
              <a:solidFill>
                <a:srgbClr val="000000"/>
              </a:solidFill>
              <a:prstDash val="sysDash"/>
            </a:ln>
          </c:spPr>
          <c:marker>
            <c:symbol val="none"/>
          </c:marker>
          <c:xVal>
            <c:numRef>
              <c:f>chart_line_data!$B$10:$C$10</c:f>
              <c:numCache>
                <c:formatCode>0.0000</c:formatCode>
                <c:ptCount val="2"/>
                <c:pt idx="0">
                  <c:v>-1.3914582123367829E-16</c:v>
                </c:pt>
                <c:pt idx="1">
                  <c:v>-1.3914582123367829E-16</c:v>
                </c:pt>
              </c:numCache>
            </c:numRef>
          </c:xVal>
          <c:yVal>
            <c:numRef>
              <c:f>chart_line_data!$D$2:$E$2</c:f>
              <c:numCache>
                <c:formatCode>General</c:formatCode>
                <c:ptCount val="2"/>
                <c:pt idx="0">
                  <c:v>100</c:v>
                </c:pt>
                <c:pt idx="1">
                  <c:v>100000</c:v>
                </c:pt>
              </c:numCache>
            </c:numRef>
          </c:yVal>
        </c:ser>
        <c:ser>
          <c:idx val="9"/>
          <c:order val="9"/>
          <c:tx>
            <c:strRef>
              <c:f>chart_line_data!$A$11</c:f>
              <c:strCache>
                <c:ptCount val="1"/>
                <c:pt idx="0">
                  <c:v>0.4</c:v>
                </c:pt>
              </c:strCache>
            </c:strRef>
          </c:tx>
          <c:spPr>
            <a:ln w="12700">
              <a:solidFill>
                <a:srgbClr val="000000"/>
              </a:solidFill>
              <a:prstDash val="sysDash"/>
            </a:ln>
          </c:spPr>
          <c:marker>
            <c:symbol val="none"/>
          </c:marker>
          <c:xVal>
            <c:numRef>
              <c:f>chart_line_data!$B$11:$C$11</c:f>
              <c:numCache>
                <c:formatCode>0.0000</c:formatCode>
                <c:ptCount val="2"/>
                <c:pt idx="0">
                  <c:v>-0.25334710313580056</c:v>
                </c:pt>
                <c:pt idx="1">
                  <c:v>-0.25334710313580056</c:v>
                </c:pt>
              </c:numCache>
            </c:numRef>
          </c:xVal>
          <c:yVal>
            <c:numRef>
              <c:f>chart_line_data!$D$2:$E$2</c:f>
              <c:numCache>
                <c:formatCode>General</c:formatCode>
                <c:ptCount val="2"/>
                <c:pt idx="0">
                  <c:v>100</c:v>
                </c:pt>
                <c:pt idx="1">
                  <c:v>100000</c:v>
                </c:pt>
              </c:numCache>
            </c:numRef>
          </c:yVal>
        </c:ser>
        <c:ser>
          <c:idx val="10"/>
          <c:order val="10"/>
          <c:tx>
            <c:strRef>
              <c:f>chart_line_data!$A$12</c:f>
              <c:strCache>
                <c:ptCount val="1"/>
                <c:pt idx="0">
                  <c:v>0.3</c:v>
                </c:pt>
              </c:strCache>
            </c:strRef>
          </c:tx>
          <c:spPr>
            <a:ln w="12700">
              <a:solidFill>
                <a:srgbClr val="000000"/>
              </a:solidFill>
              <a:prstDash val="sysDash"/>
            </a:ln>
          </c:spPr>
          <c:marker>
            <c:symbol val="none"/>
          </c:marker>
          <c:xVal>
            <c:numRef>
              <c:f>chart_line_data!$B$12:$C$12</c:f>
              <c:numCache>
                <c:formatCode>0.0000</c:formatCode>
                <c:ptCount val="2"/>
                <c:pt idx="0">
                  <c:v>-0.524400512708041</c:v>
                </c:pt>
                <c:pt idx="1">
                  <c:v>-0.524400512708041</c:v>
                </c:pt>
              </c:numCache>
            </c:numRef>
          </c:xVal>
          <c:yVal>
            <c:numRef>
              <c:f>chart_line_data!$D$2:$E$2</c:f>
              <c:numCache>
                <c:formatCode>General</c:formatCode>
                <c:ptCount val="2"/>
                <c:pt idx="0">
                  <c:v>100</c:v>
                </c:pt>
                <c:pt idx="1">
                  <c:v>100000</c:v>
                </c:pt>
              </c:numCache>
            </c:numRef>
          </c:yVal>
        </c:ser>
        <c:ser>
          <c:idx val="11"/>
          <c:order val="11"/>
          <c:tx>
            <c:strRef>
              <c:f>chart_line_data!$A$13</c:f>
              <c:strCache>
                <c:ptCount val="1"/>
                <c:pt idx="0">
                  <c:v>0.2</c:v>
                </c:pt>
              </c:strCache>
            </c:strRef>
          </c:tx>
          <c:spPr>
            <a:ln w="12700">
              <a:solidFill>
                <a:srgbClr val="000000"/>
              </a:solidFill>
              <a:prstDash val="sysDash"/>
            </a:ln>
          </c:spPr>
          <c:marker>
            <c:symbol val="none"/>
          </c:marker>
          <c:xVal>
            <c:numRef>
              <c:f>chart_line_data!$B$13:$C$13</c:f>
              <c:numCache>
                <c:formatCode>0.0000</c:formatCode>
                <c:ptCount val="2"/>
                <c:pt idx="0">
                  <c:v>-0.84162123357291574</c:v>
                </c:pt>
                <c:pt idx="1">
                  <c:v>-0.84162123357291574</c:v>
                </c:pt>
              </c:numCache>
            </c:numRef>
          </c:xVal>
          <c:yVal>
            <c:numRef>
              <c:f>chart_line_data!$D$2:$E$2</c:f>
              <c:numCache>
                <c:formatCode>General</c:formatCode>
                <c:ptCount val="2"/>
                <c:pt idx="0">
                  <c:v>100</c:v>
                </c:pt>
                <c:pt idx="1">
                  <c:v>100000</c:v>
                </c:pt>
              </c:numCache>
            </c:numRef>
          </c:yVal>
        </c:ser>
        <c:ser>
          <c:idx val="12"/>
          <c:order val="12"/>
          <c:tx>
            <c:strRef>
              <c:f>chart_line_data!$A$14</c:f>
              <c:strCache>
                <c:ptCount val="1"/>
                <c:pt idx="0">
                  <c:v>0.1</c:v>
                </c:pt>
              </c:strCache>
            </c:strRef>
          </c:tx>
          <c:spPr>
            <a:ln w="12700">
              <a:solidFill>
                <a:srgbClr val="000000"/>
              </a:solidFill>
              <a:prstDash val="sysDash"/>
            </a:ln>
          </c:spPr>
          <c:marker>
            <c:symbol val="none"/>
          </c:marker>
          <c:xVal>
            <c:numRef>
              <c:f>chart_line_data!$B$14:$C$14</c:f>
              <c:numCache>
                <c:formatCode>0.0000</c:formatCode>
                <c:ptCount val="2"/>
                <c:pt idx="0">
                  <c:v>-1.2815515655445999</c:v>
                </c:pt>
                <c:pt idx="1">
                  <c:v>-1.2815515655445999</c:v>
                </c:pt>
              </c:numCache>
            </c:numRef>
          </c:xVal>
          <c:yVal>
            <c:numRef>
              <c:f>chart_line_data!$D$2:$E$2</c:f>
              <c:numCache>
                <c:formatCode>General</c:formatCode>
                <c:ptCount val="2"/>
                <c:pt idx="0">
                  <c:v>100</c:v>
                </c:pt>
                <c:pt idx="1">
                  <c:v>100000</c:v>
                </c:pt>
              </c:numCache>
            </c:numRef>
          </c:yVal>
        </c:ser>
        <c:ser>
          <c:idx val="13"/>
          <c:order val="13"/>
          <c:tx>
            <c:strRef>
              <c:f>chart_line_data!$A$15</c:f>
              <c:strCache>
                <c:ptCount val="1"/>
                <c:pt idx="0">
                  <c:v>0.05</c:v>
                </c:pt>
              </c:strCache>
            </c:strRef>
          </c:tx>
          <c:spPr>
            <a:ln w="12700">
              <a:solidFill>
                <a:srgbClr val="000000"/>
              </a:solidFill>
              <a:prstDash val="sysDash"/>
            </a:ln>
          </c:spPr>
          <c:marker>
            <c:symbol val="none"/>
          </c:marker>
          <c:xVal>
            <c:numRef>
              <c:f>chart_line_data!$B$15:$C$15</c:f>
              <c:numCache>
                <c:formatCode>0.0000</c:formatCode>
                <c:ptCount val="2"/>
                <c:pt idx="0">
                  <c:v>-1.6448536269514762</c:v>
                </c:pt>
                <c:pt idx="1">
                  <c:v>-1.6448536269514762</c:v>
                </c:pt>
              </c:numCache>
            </c:numRef>
          </c:xVal>
          <c:yVal>
            <c:numRef>
              <c:f>chart_line_data!$D$2:$E$2</c:f>
              <c:numCache>
                <c:formatCode>General</c:formatCode>
                <c:ptCount val="2"/>
                <c:pt idx="0">
                  <c:v>100</c:v>
                </c:pt>
                <c:pt idx="1">
                  <c:v>100000</c:v>
                </c:pt>
              </c:numCache>
            </c:numRef>
          </c:yVal>
        </c:ser>
        <c:ser>
          <c:idx val="14"/>
          <c:order val="14"/>
          <c:tx>
            <c:strRef>
              <c:f>chart_line_data!$A$16</c:f>
              <c:strCache>
                <c:ptCount val="1"/>
                <c:pt idx="0">
                  <c:v>0.02</c:v>
                </c:pt>
              </c:strCache>
            </c:strRef>
          </c:tx>
          <c:spPr>
            <a:ln w="12700">
              <a:solidFill>
                <a:srgbClr val="000000"/>
              </a:solidFill>
              <a:prstDash val="sysDash"/>
            </a:ln>
          </c:spPr>
          <c:marker>
            <c:symbol val="none"/>
          </c:marker>
          <c:xVal>
            <c:numRef>
              <c:f>chart_line_data!$B$16:$C$16</c:f>
              <c:numCache>
                <c:formatCode>0.0000</c:formatCode>
                <c:ptCount val="2"/>
                <c:pt idx="0">
                  <c:v>-2.053748910631819</c:v>
                </c:pt>
                <c:pt idx="1">
                  <c:v>-2.053748910631819</c:v>
                </c:pt>
              </c:numCache>
            </c:numRef>
          </c:xVal>
          <c:yVal>
            <c:numRef>
              <c:f>chart_line_data!$D$2:$E$2</c:f>
              <c:numCache>
                <c:formatCode>General</c:formatCode>
                <c:ptCount val="2"/>
                <c:pt idx="0">
                  <c:v>100</c:v>
                </c:pt>
                <c:pt idx="1">
                  <c:v>100000</c:v>
                </c:pt>
              </c:numCache>
            </c:numRef>
          </c:yVal>
        </c:ser>
        <c:ser>
          <c:idx val="15"/>
          <c:order val="15"/>
          <c:tx>
            <c:strRef>
              <c:f>chart_line_data!$A$2</c:f>
              <c:strCache>
                <c:ptCount val="1"/>
                <c:pt idx="0">
                  <c:v>0.995</c:v>
                </c:pt>
              </c:strCache>
            </c:strRef>
          </c:tx>
          <c:spPr>
            <a:ln w="12700">
              <a:solidFill>
                <a:srgbClr val="000000"/>
              </a:solidFill>
              <a:prstDash val="sysDash"/>
            </a:ln>
          </c:spPr>
          <c:marker>
            <c:symbol val="none"/>
          </c:marker>
          <c:xVal>
            <c:numRef>
              <c:f>chart_line_data!$B$2:$C$2</c:f>
              <c:numCache>
                <c:formatCode>0.0000</c:formatCode>
                <c:ptCount val="2"/>
                <c:pt idx="0">
                  <c:v>2.5758293035489057</c:v>
                </c:pt>
                <c:pt idx="1">
                  <c:v>2.5758293035489057</c:v>
                </c:pt>
              </c:numCache>
            </c:numRef>
          </c:xVal>
          <c:yVal>
            <c:numRef>
              <c:f>chart_line_data!$D$2:$E$2</c:f>
              <c:numCache>
                <c:formatCode>General</c:formatCode>
                <c:ptCount val="2"/>
                <c:pt idx="0">
                  <c:v>100</c:v>
                </c:pt>
                <c:pt idx="1">
                  <c:v>100000</c:v>
                </c:pt>
              </c:numCache>
            </c:numRef>
          </c:yVal>
        </c:ser>
        <c:ser>
          <c:idx val="16"/>
          <c:order val="16"/>
          <c:tx>
            <c:strRef>
              <c:f>chart_line_data!$A$18</c:f>
              <c:strCache>
                <c:ptCount val="1"/>
                <c:pt idx="0">
                  <c:v>0.005</c:v>
                </c:pt>
              </c:strCache>
            </c:strRef>
          </c:tx>
          <c:spPr>
            <a:ln w="12700">
              <a:solidFill>
                <a:srgbClr val="000000"/>
              </a:solidFill>
              <a:prstDash val="sysDash"/>
            </a:ln>
          </c:spPr>
          <c:marker>
            <c:symbol val="none"/>
          </c:marker>
          <c:xVal>
            <c:numRef>
              <c:f>chart_line_data!$B$18:$C$18</c:f>
              <c:numCache>
                <c:formatCode>0.0000</c:formatCode>
                <c:ptCount val="2"/>
                <c:pt idx="0">
                  <c:v>-2.5758293035489137</c:v>
                </c:pt>
                <c:pt idx="1">
                  <c:v>-2.5758293035489137</c:v>
                </c:pt>
              </c:numCache>
            </c:numRef>
          </c:xVal>
          <c:yVal>
            <c:numRef>
              <c:f>chart_line_data!$D$2:$E$2</c:f>
              <c:numCache>
                <c:formatCode>General</c:formatCode>
                <c:ptCount val="2"/>
                <c:pt idx="0">
                  <c:v>100</c:v>
                </c:pt>
                <c:pt idx="1">
                  <c:v>100000</c:v>
                </c:pt>
              </c:numCache>
            </c:numRef>
          </c:yVal>
        </c:ser>
        <c:ser>
          <c:idx val="17"/>
          <c:order val="17"/>
          <c:tx>
            <c:v>Dead Run at Franklintown Peak Flow</c:v>
          </c:tx>
          <c:spPr>
            <a:ln>
              <a:solidFill>
                <a:schemeClr val="tx1"/>
              </a:solidFill>
            </a:ln>
          </c:spPr>
          <c:marker>
            <c:symbol val="none"/>
          </c:marker>
          <c:xVal>
            <c:numRef>
              <c:f>chart_line_data!$C$23:$C$37</c:f>
              <c:numCache>
                <c:formatCode>0.0000</c:formatCode>
                <c:ptCount val="15"/>
                <c:pt idx="0">
                  <c:v>2.5758293035489057</c:v>
                </c:pt>
                <c:pt idx="1">
                  <c:v>2.3263478740408368</c:v>
                </c:pt>
                <c:pt idx="2">
                  <c:v>1.6448536269514742</c:v>
                </c:pt>
                <c:pt idx="3">
                  <c:v>1.2815515655445999</c:v>
                </c:pt>
                <c:pt idx="4">
                  <c:v>0.84162123357291574</c:v>
                </c:pt>
                <c:pt idx="5">
                  <c:v>0.43164423938395674</c:v>
                </c:pt>
                <c:pt idx="6">
                  <c:v>-1.3914582123367829E-16</c:v>
                </c:pt>
                <c:pt idx="7">
                  <c:v>-0.17841126887443462</c:v>
                </c:pt>
                <c:pt idx="8">
                  <c:v>-0.84162123357291574</c:v>
                </c:pt>
                <c:pt idx="9">
                  <c:v>-1.2815515655445999</c:v>
                </c:pt>
                <c:pt idx="10">
                  <c:v>-1.750686071252171</c:v>
                </c:pt>
                <c:pt idx="11">
                  <c:v>-2.053748910631819</c:v>
                </c:pt>
                <c:pt idx="12">
                  <c:v>-2.3263478740408439</c:v>
                </c:pt>
                <c:pt idx="13">
                  <c:v>-2.5758293035489137</c:v>
                </c:pt>
                <c:pt idx="14">
                  <c:v>-2.878161739095495</c:v>
                </c:pt>
              </c:numCache>
            </c:numRef>
          </c:xVal>
          <c:yVal>
            <c:numRef>
              <c:f>chart_line_data!$D$23:$D$37</c:f>
              <c:numCache>
                <c:formatCode>General</c:formatCode>
                <c:ptCount val="15"/>
                <c:pt idx="0">
                  <c:v>581.5</c:v>
                </c:pt>
                <c:pt idx="1">
                  <c:v>613.6</c:v>
                </c:pt>
                <c:pt idx="2">
                  <c:v>738.2</c:v>
                </c:pt>
                <c:pt idx="3">
                  <c:v>835.7</c:v>
                </c:pt>
                <c:pt idx="4">
                  <c:v>997.1</c:v>
                </c:pt>
                <c:pt idx="5">
                  <c:v>1209</c:v>
                </c:pt>
                <c:pt idx="6">
                  <c:v>1526</c:v>
                </c:pt>
                <c:pt idx="7">
                  <c:v>1697</c:v>
                </c:pt>
                <c:pt idx="8">
                  <c:v>2654</c:v>
                </c:pt>
                <c:pt idx="9">
                  <c:v>3742</c:v>
                </c:pt>
                <c:pt idx="10">
                  <c:v>5639</c:v>
                </c:pt>
                <c:pt idx="11">
                  <c:v>7532</c:v>
                </c:pt>
                <c:pt idx="12">
                  <c:v>9936</c:v>
                </c:pt>
                <c:pt idx="13">
                  <c:v>12990</c:v>
                </c:pt>
                <c:pt idx="14">
                  <c:v>18300</c:v>
                </c:pt>
              </c:numCache>
            </c:numRef>
          </c:yVal>
        </c:ser>
        <c:ser>
          <c:idx val="18"/>
          <c:order val="18"/>
          <c:tx>
            <c:v>"Lower 95 percent confidence"</c:v>
          </c:tx>
          <c:spPr>
            <a:ln>
              <a:solidFill>
                <a:schemeClr val="tx1"/>
              </a:solidFill>
              <a:prstDash val="sysDash"/>
            </a:ln>
          </c:spPr>
          <c:marker>
            <c:symbol val="none"/>
          </c:marker>
          <c:xVal>
            <c:numRef>
              <c:f>chart_line_data!$C$23:$C$37</c:f>
              <c:numCache>
                <c:formatCode>0.0000</c:formatCode>
                <c:ptCount val="15"/>
                <c:pt idx="0">
                  <c:v>2.5758293035489057</c:v>
                </c:pt>
                <c:pt idx="1">
                  <c:v>2.3263478740408368</c:v>
                </c:pt>
                <c:pt idx="2">
                  <c:v>1.6448536269514742</c:v>
                </c:pt>
                <c:pt idx="3">
                  <c:v>1.2815515655445999</c:v>
                </c:pt>
                <c:pt idx="4">
                  <c:v>0.84162123357291574</c:v>
                </c:pt>
                <c:pt idx="5">
                  <c:v>0.43164423938395674</c:v>
                </c:pt>
                <c:pt idx="6">
                  <c:v>-1.3914582123367829E-16</c:v>
                </c:pt>
                <c:pt idx="7">
                  <c:v>-0.17841126887443462</c:v>
                </c:pt>
                <c:pt idx="8">
                  <c:v>-0.84162123357291574</c:v>
                </c:pt>
                <c:pt idx="9">
                  <c:v>-1.2815515655445999</c:v>
                </c:pt>
                <c:pt idx="10">
                  <c:v>-1.750686071252171</c:v>
                </c:pt>
                <c:pt idx="11">
                  <c:v>-2.053748910631819</c:v>
                </c:pt>
                <c:pt idx="12">
                  <c:v>-2.3263478740408439</c:v>
                </c:pt>
                <c:pt idx="13">
                  <c:v>-2.5758293035489137</c:v>
                </c:pt>
                <c:pt idx="14">
                  <c:v>-2.878161739095495</c:v>
                </c:pt>
              </c:numCache>
            </c:numRef>
          </c:xVal>
          <c:yVal>
            <c:numRef>
              <c:f>chart_line_data!$E$23:$E$37</c:f>
              <c:numCache>
                <c:formatCode>General</c:formatCode>
                <c:ptCount val="15"/>
                <c:pt idx="0">
                  <c:v>430.3</c:v>
                </c:pt>
                <c:pt idx="1">
                  <c:v>458.7</c:v>
                </c:pt>
                <c:pt idx="2">
                  <c:v>570.70000000000005</c:v>
                </c:pt>
                <c:pt idx="3">
                  <c:v>659.7</c:v>
                </c:pt>
                <c:pt idx="4">
                  <c:v>808.5</c:v>
                </c:pt>
                <c:pt idx="5">
                  <c:v>1004</c:v>
                </c:pt>
                <c:pt idx="6">
                  <c:v>1293</c:v>
                </c:pt>
                <c:pt idx="7">
                  <c:v>1445</c:v>
                </c:pt>
                <c:pt idx="8">
                  <c:v>2243</c:v>
                </c:pt>
                <c:pt idx="9">
                  <c:v>3075</c:v>
                </c:pt>
                <c:pt idx="10">
                  <c:v>4422</c:v>
                </c:pt>
                <c:pt idx="11">
                  <c:v>5688</c:v>
                </c:pt>
                <c:pt idx="12">
                  <c:v>7223</c:v>
                </c:pt>
                <c:pt idx="13">
                  <c:v>9087</c:v>
                </c:pt>
                <c:pt idx="14">
                  <c:v>12180</c:v>
                </c:pt>
              </c:numCache>
            </c:numRef>
          </c:yVal>
        </c:ser>
        <c:ser>
          <c:idx val="19"/>
          <c:order val="19"/>
          <c:tx>
            <c:v>Upper95 pct confidence</c:v>
          </c:tx>
          <c:spPr>
            <a:ln>
              <a:solidFill>
                <a:schemeClr val="tx1"/>
              </a:solidFill>
              <a:prstDash val="sysDash"/>
            </a:ln>
          </c:spPr>
          <c:marker>
            <c:symbol val="none"/>
          </c:marker>
          <c:xVal>
            <c:numRef>
              <c:f>chart_line_data!$C$23:$C$37</c:f>
              <c:numCache>
                <c:formatCode>0.0000</c:formatCode>
                <c:ptCount val="15"/>
                <c:pt idx="0">
                  <c:v>2.5758293035489057</c:v>
                </c:pt>
                <c:pt idx="1">
                  <c:v>2.3263478740408368</c:v>
                </c:pt>
                <c:pt idx="2">
                  <c:v>1.6448536269514742</c:v>
                </c:pt>
                <c:pt idx="3">
                  <c:v>1.2815515655445999</c:v>
                </c:pt>
                <c:pt idx="4">
                  <c:v>0.84162123357291574</c:v>
                </c:pt>
                <c:pt idx="5">
                  <c:v>0.43164423938395674</c:v>
                </c:pt>
                <c:pt idx="6">
                  <c:v>-1.3914582123367829E-16</c:v>
                </c:pt>
                <c:pt idx="7">
                  <c:v>-0.17841126887443462</c:v>
                </c:pt>
                <c:pt idx="8">
                  <c:v>-0.84162123357291574</c:v>
                </c:pt>
                <c:pt idx="9">
                  <c:v>-1.2815515655445999</c:v>
                </c:pt>
                <c:pt idx="10">
                  <c:v>-1.750686071252171</c:v>
                </c:pt>
                <c:pt idx="11">
                  <c:v>-2.053748910631819</c:v>
                </c:pt>
                <c:pt idx="12">
                  <c:v>-2.3263478740408439</c:v>
                </c:pt>
                <c:pt idx="13">
                  <c:v>-2.5758293035489137</c:v>
                </c:pt>
                <c:pt idx="14">
                  <c:v>-2.878161739095495</c:v>
                </c:pt>
              </c:numCache>
            </c:numRef>
          </c:xVal>
          <c:yVal>
            <c:numRef>
              <c:f>chart_line_data!$F$23:$F$37</c:f>
              <c:numCache>
                <c:formatCode>General</c:formatCode>
                <c:ptCount val="15"/>
                <c:pt idx="0">
                  <c:v>727</c:v>
                </c:pt>
                <c:pt idx="1">
                  <c:v>762.3</c:v>
                </c:pt>
                <c:pt idx="2">
                  <c:v>899.1</c:v>
                </c:pt>
                <c:pt idx="3">
                  <c:v>1006</c:v>
                </c:pt>
                <c:pt idx="4">
                  <c:v>1184</c:v>
                </c:pt>
                <c:pt idx="5">
                  <c:v>1421</c:v>
                </c:pt>
                <c:pt idx="6">
                  <c:v>1790</c:v>
                </c:pt>
                <c:pt idx="7">
                  <c:v>1997</c:v>
                </c:pt>
                <c:pt idx="8">
                  <c:v>3250</c:v>
                </c:pt>
                <c:pt idx="9">
                  <c:v>4834</c:v>
                </c:pt>
                <c:pt idx="10">
                  <c:v>7867</c:v>
                </c:pt>
                <c:pt idx="11">
                  <c:v>11150</c:v>
                </c:pt>
                <c:pt idx="12">
                  <c:v>15590</c:v>
                </c:pt>
                <c:pt idx="13">
                  <c:v>21600</c:v>
                </c:pt>
                <c:pt idx="14">
                  <c:v>32820</c:v>
                </c:pt>
              </c:numCache>
            </c:numRef>
          </c:yVal>
        </c:ser>
        <c:ser>
          <c:idx val="23"/>
          <c:order val="20"/>
          <c:tx>
            <c:v>Plotting positions</c:v>
          </c:tx>
          <c:spPr>
            <a:ln>
              <a:noFill/>
            </a:ln>
          </c:spPr>
          <c:marker>
            <c:symbol val="circle"/>
            <c:size val="7"/>
            <c:spPr>
              <a:solidFill>
                <a:schemeClr val="accent6"/>
              </a:solidFill>
              <a:ln>
                <a:solidFill>
                  <a:schemeClr val="tx1"/>
                </a:solidFill>
              </a:ln>
            </c:spPr>
          </c:marker>
          <c:xVal>
            <c:numRef>
              <c:f>chart_line_data!$N$49:$N$87</c:f>
              <c:numCache>
                <c:formatCode>General</c:formatCode>
                <c:ptCount val="39"/>
                <c:pt idx="0">
                  <c:v>-1.959963984540054</c:v>
                </c:pt>
                <c:pt idx="1">
                  <c:v>-1.6448536269514762</c:v>
                </c:pt>
                <c:pt idx="2">
                  <c:v>-1.4395314709384546</c:v>
                </c:pt>
                <c:pt idx="3">
                  <c:v>-1.2815515655445999</c:v>
                </c:pt>
                <c:pt idx="4">
                  <c:v>-1.1503493803760101</c:v>
                </c:pt>
                <c:pt idx="5">
                  <c:v>-1.03643338949379</c:v>
                </c:pt>
                <c:pt idx="6">
                  <c:v>-0.93458929107348065</c:v>
                </c:pt>
                <c:pt idx="7">
                  <c:v>-0.84162123357291574</c:v>
                </c:pt>
                <c:pt idx="8">
                  <c:v>-0.75541502636046964</c:v>
                </c:pt>
                <c:pt idx="9">
                  <c:v>-0.67448975019608348</c:v>
                </c:pt>
                <c:pt idx="10">
                  <c:v>-0.59776012604247797</c:v>
                </c:pt>
                <c:pt idx="11">
                  <c:v>-0.524400512708041</c:v>
                </c:pt>
                <c:pt idx="12">
                  <c:v>-0.45376219016987962</c:v>
                </c:pt>
                <c:pt idx="13">
                  <c:v>-0.38532046640756923</c:v>
                </c:pt>
                <c:pt idx="14">
                  <c:v>-0.31863936396437587</c:v>
                </c:pt>
                <c:pt idx="15">
                  <c:v>-0.25334710313580056</c:v>
                </c:pt>
                <c:pt idx="16">
                  <c:v>-0.18911842627279246</c:v>
                </c:pt>
                <c:pt idx="17">
                  <c:v>-0.12566134685507421</c:v>
                </c:pt>
                <c:pt idx="18">
                  <c:v>-6.2706777943214248E-2</c:v>
                </c:pt>
                <c:pt idx="19">
                  <c:v>-1.3914582123367829E-16</c:v>
                </c:pt>
                <c:pt idx="20">
                  <c:v>6.2706777943213998E-2</c:v>
                </c:pt>
                <c:pt idx="21">
                  <c:v>0.12566134685507421</c:v>
                </c:pt>
                <c:pt idx="22">
                  <c:v>0.18911842627279246</c:v>
                </c:pt>
                <c:pt idx="23">
                  <c:v>0.25334710313580056</c:v>
                </c:pt>
                <c:pt idx="24">
                  <c:v>0.31863936396437587</c:v>
                </c:pt>
                <c:pt idx="25">
                  <c:v>0.38532046640756923</c:v>
                </c:pt>
                <c:pt idx="26">
                  <c:v>0.45376219016987962</c:v>
                </c:pt>
                <c:pt idx="27">
                  <c:v>0.52440051270804</c:v>
                </c:pt>
                <c:pt idx="28">
                  <c:v>0.59776012604247797</c:v>
                </c:pt>
                <c:pt idx="29">
                  <c:v>0.67448975019608248</c:v>
                </c:pt>
                <c:pt idx="30">
                  <c:v>0.75541502636046964</c:v>
                </c:pt>
                <c:pt idx="31">
                  <c:v>0.84162123357291574</c:v>
                </c:pt>
                <c:pt idx="32">
                  <c:v>0.9345892910734801</c:v>
                </c:pt>
                <c:pt idx="33">
                  <c:v>1.03643338949379</c:v>
                </c:pt>
                <c:pt idx="34">
                  <c:v>1.1503493803760081</c:v>
                </c:pt>
                <c:pt idx="35">
                  <c:v>1.2815515655445999</c:v>
                </c:pt>
                <c:pt idx="36">
                  <c:v>1.4395314709384546</c:v>
                </c:pt>
                <c:pt idx="37">
                  <c:v>1.6448536269514742</c:v>
                </c:pt>
                <c:pt idx="38">
                  <c:v>1.959963984540054</c:v>
                </c:pt>
              </c:numCache>
            </c:numRef>
          </c:xVal>
          <c:yVal>
            <c:numRef>
              <c:f>chart_line_data!$O$49:$O$87</c:f>
              <c:numCache>
                <c:formatCode>General</c:formatCode>
                <c:ptCount val="39"/>
                <c:pt idx="0">
                  <c:v>8700</c:v>
                </c:pt>
                <c:pt idx="1">
                  <c:v>7400</c:v>
                </c:pt>
                <c:pt idx="2">
                  <c:v>7050</c:v>
                </c:pt>
                <c:pt idx="3">
                  <c:v>3640</c:v>
                </c:pt>
                <c:pt idx="4">
                  <c:v>3010</c:v>
                </c:pt>
                <c:pt idx="5">
                  <c:v>2750</c:v>
                </c:pt>
                <c:pt idx="6">
                  <c:v>2740</c:v>
                </c:pt>
                <c:pt idx="7">
                  <c:v>2590</c:v>
                </c:pt>
                <c:pt idx="8">
                  <c:v>2480</c:v>
                </c:pt>
                <c:pt idx="9">
                  <c:v>2320</c:v>
                </c:pt>
                <c:pt idx="10">
                  <c:v>2130</c:v>
                </c:pt>
                <c:pt idx="11">
                  <c:v>2000</c:v>
                </c:pt>
                <c:pt idx="12">
                  <c:v>1990</c:v>
                </c:pt>
                <c:pt idx="13">
                  <c:v>1850</c:v>
                </c:pt>
                <c:pt idx="14">
                  <c:v>1670</c:v>
                </c:pt>
                <c:pt idx="15">
                  <c:v>1650</c:v>
                </c:pt>
                <c:pt idx="16">
                  <c:v>1620</c:v>
                </c:pt>
                <c:pt idx="17">
                  <c:v>1570</c:v>
                </c:pt>
                <c:pt idx="18">
                  <c:v>1520</c:v>
                </c:pt>
                <c:pt idx="19">
                  <c:v>1490</c:v>
                </c:pt>
                <c:pt idx="20">
                  <c:v>1450</c:v>
                </c:pt>
                <c:pt idx="21">
                  <c:v>1430</c:v>
                </c:pt>
                <c:pt idx="22">
                  <c:v>1410</c:v>
                </c:pt>
                <c:pt idx="23">
                  <c:v>1350</c:v>
                </c:pt>
                <c:pt idx="24">
                  <c:v>1290</c:v>
                </c:pt>
                <c:pt idx="25">
                  <c:v>1240</c:v>
                </c:pt>
                <c:pt idx="26">
                  <c:v>1200</c:v>
                </c:pt>
                <c:pt idx="27">
                  <c:v>1180</c:v>
                </c:pt>
                <c:pt idx="28">
                  <c:v>1110</c:v>
                </c:pt>
                <c:pt idx="29">
                  <c:v>1110</c:v>
                </c:pt>
                <c:pt idx="30">
                  <c:v>1070</c:v>
                </c:pt>
                <c:pt idx="31">
                  <c:v>1040</c:v>
                </c:pt>
                <c:pt idx="32">
                  <c:v>955</c:v>
                </c:pt>
                <c:pt idx="33">
                  <c:v>952</c:v>
                </c:pt>
                <c:pt idx="34">
                  <c:v>935</c:v>
                </c:pt>
                <c:pt idx="35">
                  <c:v>815</c:v>
                </c:pt>
                <c:pt idx="36">
                  <c:v>752</c:v>
                </c:pt>
                <c:pt idx="37">
                  <c:v>747</c:v>
                </c:pt>
                <c:pt idx="38">
                  <c:v>715</c:v>
                </c:pt>
              </c:numCache>
            </c:numRef>
          </c:yVal>
        </c:ser>
        <c:axId val="99697024"/>
        <c:axId val="99699328"/>
      </c:scatterChart>
      <c:valAx>
        <c:axId val="99697024"/>
        <c:scaling>
          <c:orientation val="maxMin"/>
          <c:max val="3"/>
          <c:min val="-3"/>
        </c:scaling>
        <c:axPos val="b"/>
        <c:title>
          <c:tx>
            <c:rich>
              <a:bodyPr/>
              <a:lstStyle/>
              <a:p>
                <a:pPr>
                  <a:defRPr sz="2000" b="1" i="0" u="none" strike="noStrike" baseline="0">
                    <a:solidFill>
                      <a:srgbClr val="000000"/>
                    </a:solidFill>
                    <a:latin typeface="Arial"/>
                    <a:ea typeface="Arial"/>
                    <a:cs typeface="Arial"/>
                  </a:defRPr>
                </a:pPr>
                <a:r>
                  <a:rPr lang="en-US" sz="2000"/>
                  <a:t>z-statistic</a:t>
                </a:r>
              </a:p>
            </c:rich>
          </c:tx>
          <c:layout>
            <c:manualLayout>
              <c:xMode val="edge"/>
              <c:yMode val="edge"/>
              <c:x val="0.428148148148148"/>
              <c:y val="0.94117647058823561"/>
            </c:manualLayout>
          </c:layout>
          <c:spPr>
            <a:noFill/>
            <a:ln w="25400">
              <a:noFill/>
            </a:ln>
          </c:spPr>
        </c:title>
        <c:numFmt formatCode="0.0" sourceLinked="0"/>
        <c:tickLblPos val="nextTo"/>
        <c:spPr>
          <a:ln w="3175">
            <a:solidFill>
              <a:srgbClr val="000000"/>
            </a:solidFill>
            <a:prstDash val="solid"/>
          </a:ln>
        </c:spPr>
        <c:txPr>
          <a:bodyPr rot="0" vert="horz"/>
          <a:lstStyle/>
          <a:p>
            <a:pPr>
              <a:defRPr sz="1000" b="0" i="0" u="none" strike="noStrike" baseline="0">
                <a:solidFill>
                  <a:srgbClr val="000000"/>
                </a:solidFill>
                <a:latin typeface="Arial"/>
                <a:ea typeface="Arial"/>
                <a:cs typeface="Arial"/>
              </a:defRPr>
            </a:pPr>
            <a:endParaRPr lang="en-US"/>
          </a:p>
        </c:txPr>
        <c:crossAx val="99699328"/>
        <c:crossesAt val="100"/>
        <c:crossBetween val="midCat"/>
      </c:valAx>
      <c:valAx>
        <c:axId val="99699328"/>
        <c:scaling>
          <c:logBase val="10"/>
          <c:orientation val="minMax"/>
          <c:max val="100000"/>
          <c:min val="100"/>
        </c:scaling>
        <c:axPos val="r"/>
        <c:majorGridlines>
          <c:spPr>
            <a:ln w="3175">
              <a:solidFill>
                <a:srgbClr val="000000"/>
              </a:solidFill>
              <a:prstDash val="solid"/>
            </a:ln>
          </c:spPr>
        </c:majorGridlines>
        <c:minorGridlines>
          <c:spPr>
            <a:ln w="3175">
              <a:solidFill>
                <a:srgbClr val="000000"/>
              </a:solidFill>
              <a:prstDash val="sysDash"/>
            </a:ln>
          </c:spPr>
        </c:minorGridlines>
        <c:title>
          <c:tx>
            <c:rich>
              <a:bodyPr/>
              <a:lstStyle/>
              <a:p>
                <a:pPr>
                  <a:defRPr sz="2000" b="1" i="0" u="none" strike="noStrike" baseline="0">
                    <a:solidFill>
                      <a:srgbClr val="000000"/>
                    </a:solidFill>
                    <a:latin typeface="Arial"/>
                    <a:ea typeface="Arial"/>
                    <a:cs typeface="Arial"/>
                  </a:defRPr>
                </a:pPr>
                <a:r>
                  <a:rPr lang="en-US" sz="2000"/>
                  <a:t>Discharge</a:t>
                </a:r>
                <a:r>
                  <a:rPr lang="en-US" sz="2000" baseline="0"/>
                  <a:t> in cfs</a:t>
                </a:r>
                <a:endParaRPr lang="en-US" sz="2000"/>
              </a:p>
            </c:rich>
          </c:tx>
          <c:layout>
            <c:manualLayout>
              <c:xMode val="edge"/>
              <c:yMode val="edge"/>
              <c:x val="1.3333333333333303E-2"/>
              <c:y val="0.40522875816993531"/>
            </c:manualLayout>
          </c:layout>
          <c:spPr>
            <a:noFill/>
            <a:ln w="25400">
              <a:noFill/>
            </a:ln>
          </c:spPr>
        </c:title>
        <c:numFmt formatCode="General" sourceLinked="1"/>
        <c:tickLblPos val="nextTo"/>
        <c:spPr>
          <a:ln w="3175">
            <a:solidFill>
              <a:srgbClr val="000000"/>
            </a:solidFill>
            <a:prstDash val="solid"/>
          </a:ln>
        </c:spPr>
        <c:txPr>
          <a:bodyPr rot="0" vert="horz"/>
          <a:lstStyle/>
          <a:p>
            <a:pPr>
              <a:defRPr sz="1000" b="0" i="0" u="none" strike="noStrike" baseline="0">
                <a:solidFill>
                  <a:srgbClr val="000000"/>
                </a:solidFill>
                <a:latin typeface="Arial"/>
                <a:ea typeface="Arial"/>
                <a:cs typeface="Arial"/>
              </a:defRPr>
            </a:pPr>
            <a:endParaRPr lang="en-US"/>
          </a:p>
        </c:txPr>
        <c:crossAx val="99697024"/>
        <c:crossesAt val="-3"/>
        <c:crossBetween val="midCat"/>
      </c:valAx>
      <c:spPr>
        <a:noFill/>
        <a:ln w="12700">
          <a:solidFill>
            <a:srgbClr val="808080"/>
          </a:solidFill>
          <a:prstDash val="solid"/>
        </a:ln>
      </c:spPr>
    </c:plotArea>
    <c:plotVisOnly val="1"/>
    <c:dispBlanksAs val="gap"/>
  </c:chart>
  <c:spPr>
    <a:noFill/>
    <a:ln w="9525">
      <a:noFill/>
    </a:ln>
  </c:spPr>
  <c:txPr>
    <a:bodyPr/>
    <a:lstStyle/>
    <a:p>
      <a:pPr>
        <a:defRPr sz="1000" b="0" i="0" u="none" strike="noStrike" baseline="0">
          <a:solidFill>
            <a:srgbClr val="000000"/>
          </a:solidFill>
          <a:latin typeface="Arial"/>
          <a:ea typeface="Arial"/>
          <a:cs typeface="Arial"/>
        </a:defRPr>
      </a:pPr>
      <a:endParaRPr lang="en-US"/>
    </a:p>
  </c:txPr>
  <c:externalData r:id="rId1"/>
  <c:userShapes r:id="rId2"/>
</c:chartSpace>
</file>

<file path=ppt/charts/chart12.xml><?xml version="1.0" encoding="utf-8"?>
<c:chartSpace xmlns:c="http://schemas.openxmlformats.org/drawingml/2006/chart" xmlns:a="http://schemas.openxmlformats.org/drawingml/2006/main" xmlns:r="http://schemas.openxmlformats.org/officeDocument/2006/relationships">
  <c:date1904 val="1"/>
  <c:lang val="en-US"/>
  <c:chart>
    <c:title>
      <c:tx>
        <c:rich>
          <a:bodyPr/>
          <a:lstStyle/>
          <a:p>
            <a:pPr>
              <a:defRPr sz="2000" b="0" i="0" u="none" strike="noStrike" baseline="0">
                <a:solidFill>
                  <a:srgbClr val="000000"/>
                </a:solidFill>
                <a:latin typeface="Arial"/>
                <a:ea typeface="Arial"/>
                <a:cs typeface="Arial"/>
              </a:defRPr>
            </a:pPr>
            <a:r>
              <a:rPr lang="en-US" sz="2000" dirty="0" err="1"/>
              <a:t>Exceedence</a:t>
            </a:r>
            <a:r>
              <a:rPr lang="en-US" sz="2000" dirty="0"/>
              <a:t> probability</a:t>
            </a:r>
          </a:p>
        </c:rich>
      </c:tx>
      <c:layout>
        <c:manualLayout>
          <c:xMode val="edge"/>
          <c:yMode val="edge"/>
          <c:x val="0.34375694071924862"/>
          <c:y val="1.7995975071632557E-5"/>
        </c:manualLayout>
      </c:layout>
      <c:spPr>
        <a:noFill/>
        <a:ln w="25400">
          <a:noFill/>
        </a:ln>
      </c:spPr>
    </c:title>
    <c:plotArea>
      <c:layout>
        <c:manualLayout>
          <c:layoutTarget val="inner"/>
          <c:xMode val="edge"/>
          <c:yMode val="edge"/>
          <c:x val="7.3502595508894694E-2"/>
          <c:y val="0.10893246187363816"/>
          <c:w val="0.85481481481481636"/>
          <c:h val="0.77124183006536073"/>
        </c:manualLayout>
      </c:layout>
      <c:scatterChart>
        <c:scatterStyle val="lineMarker"/>
        <c:ser>
          <c:idx val="0"/>
          <c:order val="0"/>
          <c:tx>
            <c:strRef>
              <c:f>chart_line_data!$A$3</c:f>
              <c:strCache>
                <c:ptCount val="1"/>
                <c:pt idx="0">
                  <c:v>0.99</c:v>
                </c:pt>
              </c:strCache>
            </c:strRef>
          </c:tx>
          <c:spPr>
            <a:ln w="12700">
              <a:solidFill>
                <a:srgbClr val="000000"/>
              </a:solidFill>
              <a:prstDash val="sysDash"/>
            </a:ln>
          </c:spPr>
          <c:marker>
            <c:symbol val="none"/>
          </c:marker>
          <c:xVal>
            <c:numRef>
              <c:f>chart_line_data!$B$3:$C$3</c:f>
              <c:numCache>
                <c:formatCode>0.0000</c:formatCode>
                <c:ptCount val="2"/>
                <c:pt idx="0">
                  <c:v>2.3263478740408368</c:v>
                </c:pt>
                <c:pt idx="1">
                  <c:v>2.3263478740408368</c:v>
                </c:pt>
              </c:numCache>
            </c:numRef>
          </c:xVal>
          <c:yVal>
            <c:numRef>
              <c:f>chart_line_data!$D$2:$E$2</c:f>
              <c:numCache>
                <c:formatCode>General</c:formatCode>
                <c:ptCount val="2"/>
                <c:pt idx="0">
                  <c:v>100</c:v>
                </c:pt>
                <c:pt idx="1">
                  <c:v>100000</c:v>
                </c:pt>
              </c:numCache>
            </c:numRef>
          </c:yVal>
        </c:ser>
        <c:ser>
          <c:idx val="1"/>
          <c:order val="1"/>
          <c:tx>
            <c:strRef>
              <c:f>chart_line_data!$A$4</c:f>
              <c:strCache>
                <c:ptCount val="1"/>
                <c:pt idx="0">
                  <c:v>0.98</c:v>
                </c:pt>
              </c:strCache>
            </c:strRef>
          </c:tx>
          <c:spPr>
            <a:ln w="12700">
              <a:solidFill>
                <a:srgbClr val="000000"/>
              </a:solidFill>
              <a:prstDash val="sysDash"/>
            </a:ln>
          </c:spPr>
          <c:marker>
            <c:symbol val="none"/>
          </c:marker>
          <c:xVal>
            <c:numRef>
              <c:f>chart_line_data!$B$4:$C$4</c:f>
              <c:numCache>
                <c:formatCode>0.0000</c:formatCode>
                <c:ptCount val="2"/>
                <c:pt idx="0">
                  <c:v>2.0537489106318167</c:v>
                </c:pt>
                <c:pt idx="1">
                  <c:v>2.0537489106318167</c:v>
                </c:pt>
              </c:numCache>
            </c:numRef>
          </c:xVal>
          <c:yVal>
            <c:numRef>
              <c:f>chart_line_data!$D$2:$E$2</c:f>
              <c:numCache>
                <c:formatCode>General</c:formatCode>
                <c:ptCount val="2"/>
                <c:pt idx="0">
                  <c:v>100</c:v>
                </c:pt>
                <c:pt idx="1">
                  <c:v>100000</c:v>
                </c:pt>
              </c:numCache>
            </c:numRef>
          </c:yVal>
        </c:ser>
        <c:ser>
          <c:idx val="2"/>
          <c:order val="2"/>
          <c:tx>
            <c:strRef>
              <c:f>chart_line_data!$A$17</c:f>
              <c:strCache>
                <c:ptCount val="1"/>
                <c:pt idx="0">
                  <c:v>0.01</c:v>
                </c:pt>
              </c:strCache>
            </c:strRef>
          </c:tx>
          <c:spPr>
            <a:ln w="12700">
              <a:solidFill>
                <a:srgbClr val="000000"/>
              </a:solidFill>
              <a:prstDash val="sysDash"/>
            </a:ln>
          </c:spPr>
          <c:marker>
            <c:symbol val="none"/>
          </c:marker>
          <c:xVal>
            <c:numRef>
              <c:f>chart_line_data!$B$17:$C$17</c:f>
              <c:numCache>
                <c:formatCode>0.0000</c:formatCode>
                <c:ptCount val="2"/>
                <c:pt idx="0">
                  <c:v>-2.3263478740408439</c:v>
                </c:pt>
                <c:pt idx="1">
                  <c:v>-2.3263478740408439</c:v>
                </c:pt>
              </c:numCache>
            </c:numRef>
          </c:xVal>
          <c:yVal>
            <c:numRef>
              <c:f>chart_line_data!$D$2:$E$2</c:f>
              <c:numCache>
                <c:formatCode>General</c:formatCode>
                <c:ptCount val="2"/>
                <c:pt idx="0">
                  <c:v>100</c:v>
                </c:pt>
                <c:pt idx="1">
                  <c:v>100000</c:v>
                </c:pt>
              </c:numCache>
            </c:numRef>
          </c:yVal>
        </c:ser>
        <c:ser>
          <c:idx val="3"/>
          <c:order val="3"/>
          <c:tx>
            <c:strRef>
              <c:f>chart_line_data!$A$5</c:f>
              <c:strCache>
                <c:ptCount val="1"/>
                <c:pt idx="0">
                  <c:v>0.95</c:v>
                </c:pt>
              </c:strCache>
            </c:strRef>
          </c:tx>
          <c:spPr>
            <a:ln w="12700">
              <a:solidFill>
                <a:srgbClr val="000000"/>
              </a:solidFill>
              <a:prstDash val="sysDash"/>
            </a:ln>
          </c:spPr>
          <c:marker>
            <c:symbol val="none"/>
          </c:marker>
          <c:xVal>
            <c:numRef>
              <c:f>chart_line_data!$B$5:$C$5</c:f>
              <c:numCache>
                <c:formatCode>0.0000</c:formatCode>
                <c:ptCount val="2"/>
                <c:pt idx="0">
                  <c:v>1.6448536269514742</c:v>
                </c:pt>
                <c:pt idx="1">
                  <c:v>1.6448536269514742</c:v>
                </c:pt>
              </c:numCache>
            </c:numRef>
          </c:xVal>
          <c:yVal>
            <c:numRef>
              <c:f>chart_line_data!$D$2:$E$2</c:f>
              <c:numCache>
                <c:formatCode>General</c:formatCode>
                <c:ptCount val="2"/>
                <c:pt idx="0">
                  <c:v>100</c:v>
                </c:pt>
                <c:pt idx="1">
                  <c:v>100000</c:v>
                </c:pt>
              </c:numCache>
            </c:numRef>
          </c:yVal>
        </c:ser>
        <c:ser>
          <c:idx val="4"/>
          <c:order val="4"/>
          <c:tx>
            <c:strRef>
              <c:f>chart_line_data!$A$6</c:f>
              <c:strCache>
                <c:ptCount val="1"/>
                <c:pt idx="0">
                  <c:v>0.9</c:v>
                </c:pt>
              </c:strCache>
            </c:strRef>
          </c:tx>
          <c:spPr>
            <a:ln w="12700">
              <a:solidFill>
                <a:srgbClr val="000000"/>
              </a:solidFill>
              <a:prstDash val="sysDash"/>
            </a:ln>
          </c:spPr>
          <c:marker>
            <c:symbol val="none"/>
          </c:marker>
          <c:xVal>
            <c:numRef>
              <c:f>chart_line_data!$B$6:$C$6</c:f>
              <c:numCache>
                <c:formatCode>0.0000</c:formatCode>
                <c:ptCount val="2"/>
                <c:pt idx="0">
                  <c:v>1.2815515655445999</c:v>
                </c:pt>
                <c:pt idx="1">
                  <c:v>1.2815515655445999</c:v>
                </c:pt>
              </c:numCache>
            </c:numRef>
          </c:xVal>
          <c:yVal>
            <c:numRef>
              <c:f>chart_line_data!$D$2:$E$2</c:f>
              <c:numCache>
                <c:formatCode>General</c:formatCode>
                <c:ptCount val="2"/>
                <c:pt idx="0">
                  <c:v>100</c:v>
                </c:pt>
                <c:pt idx="1">
                  <c:v>100000</c:v>
                </c:pt>
              </c:numCache>
            </c:numRef>
          </c:yVal>
        </c:ser>
        <c:ser>
          <c:idx val="5"/>
          <c:order val="5"/>
          <c:tx>
            <c:strRef>
              <c:f>chart_line_data!$A$7</c:f>
              <c:strCache>
                <c:ptCount val="1"/>
                <c:pt idx="0">
                  <c:v>0.8</c:v>
                </c:pt>
              </c:strCache>
            </c:strRef>
          </c:tx>
          <c:spPr>
            <a:ln w="12700">
              <a:solidFill>
                <a:srgbClr val="000000"/>
              </a:solidFill>
              <a:prstDash val="sysDash"/>
            </a:ln>
          </c:spPr>
          <c:marker>
            <c:symbol val="none"/>
          </c:marker>
          <c:xVal>
            <c:numRef>
              <c:f>chart_line_data!$B$7:$C$7</c:f>
              <c:numCache>
                <c:formatCode>0.0000</c:formatCode>
                <c:ptCount val="2"/>
                <c:pt idx="0">
                  <c:v>0.84162123357291574</c:v>
                </c:pt>
                <c:pt idx="1">
                  <c:v>0.84162123357291574</c:v>
                </c:pt>
              </c:numCache>
            </c:numRef>
          </c:xVal>
          <c:yVal>
            <c:numRef>
              <c:f>chart_line_data!$D$2:$E$2</c:f>
              <c:numCache>
                <c:formatCode>General</c:formatCode>
                <c:ptCount val="2"/>
                <c:pt idx="0">
                  <c:v>100</c:v>
                </c:pt>
                <c:pt idx="1">
                  <c:v>100000</c:v>
                </c:pt>
              </c:numCache>
            </c:numRef>
          </c:yVal>
        </c:ser>
        <c:ser>
          <c:idx val="6"/>
          <c:order val="6"/>
          <c:tx>
            <c:strRef>
              <c:f>chart_line_data!$A$8</c:f>
              <c:strCache>
                <c:ptCount val="1"/>
                <c:pt idx="0">
                  <c:v>0.7</c:v>
                </c:pt>
              </c:strCache>
            </c:strRef>
          </c:tx>
          <c:spPr>
            <a:ln w="12700">
              <a:solidFill>
                <a:srgbClr val="000000"/>
              </a:solidFill>
              <a:prstDash val="sysDash"/>
            </a:ln>
          </c:spPr>
          <c:marker>
            <c:symbol val="none"/>
          </c:marker>
          <c:xVal>
            <c:numRef>
              <c:f>chart_line_data!$B$8:$C$8</c:f>
              <c:numCache>
                <c:formatCode>0.0000</c:formatCode>
                <c:ptCount val="2"/>
                <c:pt idx="0">
                  <c:v>0.52440051270804</c:v>
                </c:pt>
                <c:pt idx="1">
                  <c:v>0.52440051270804</c:v>
                </c:pt>
              </c:numCache>
            </c:numRef>
          </c:xVal>
          <c:yVal>
            <c:numRef>
              <c:f>chart_line_data!$D$2:$E$2</c:f>
              <c:numCache>
                <c:formatCode>General</c:formatCode>
                <c:ptCount val="2"/>
                <c:pt idx="0">
                  <c:v>100</c:v>
                </c:pt>
                <c:pt idx="1">
                  <c:v>100000</c:v>
                </c:pt>
              </c:numCache>
            </c:numRef>
          </c:yVal>
        </c:ser>
        <c:ser>
          <c:idx val="7"/>
          <c:order val="7"/>
          <c:tx>
            <c:strRef>
              <c:f>chart_line_data!$A$9</c:f>
              <c:strCache>
                <c:ptCount val="1"/>
                <c:pt idx="0">
                  <c:v>0.6</c:v>
                </c:pt>
              </c:strCache>
            </c:strRef>
          </c:tx>
          <c:spPr>
            <a:ln w="12700">
              <a:solidFill>
                <a:srgbClr val="000000"/>
              </a:solidFill>
              <a:prstDash val="sysDash"/>
            </a:ln>
          </c:spPr>
          <c:marker>
            <c:symbol val="none"/>
          </c:marker>
          <c:xVal>
            <c:numRef>
              <c:f>chart_line_data!$B$9:$C$9</c:f>
              <c:numCache>
                <c:formatCode>0.0000</c:formatCode>
                <c:ptCount val="2"/>
                <c:pt idx="0">
                  <c:v>0.25334710313580056</c:v>
                </c:pt>
                <c:pt idx="1">
                  <c:v>0.25334710313580056</c:v>
                </c:pt>
              </c:numCache>
            </c:numRef>
          </c:xVal>
          <c:yVal>
            <c:numRef>
              <c:f>chart_line_data!$D$2:$E$2</c:f>
              <c:numCache>
                <c:formatCode>General</c:formatCode>
                <c:ptCount val="2"/>
                <c:pt idx="0">
                  <c:v>100</c:v>
                </c:pt>
                <c:pt idx="1">
                  <c:v>100000</c:v>
                </c:pt>
              </c:numCache>
            </c:numRef>
          </c:yVal>
        </c:ser>
        <c:ser>
          <c:idx val="8"/>
          <c:order val="8"/>
          <c:tx>
            <c:strRef>
              <c:f>chart_line_data!$A$10</c:f>
              <c:strCache>
                <c:ptCount val="1"/>
                <c:pt idx="0">
                  <c:v>0.5</c:v>
                </c:pt>
              </c:strCache>
            </c:strRef>
          </c:tx>
          <c:spPr>
            <a:ln w="12700">
              <a:solidFill>
                <a:srgbClr val="000000"/>
              </a:solidFill>
              <a:prstDash val="sysDash"/>
            </a:ln>
          </c:spPr>
          <c:marker>
            <c:symbol val="none"/>
          </c:marker>
          <c:xVal>
            <c:numRef>
              <c:f>chart_line_data!$B$10:$C$10</c:f>
              <c:numCache>
                <c:formatCode>0.0000</c:formatCode>
                <c:ptCount val="2"/>
                <c:pt idx="0">
                  <c:v>-1.3914582123367829E-16</c:v>
                </c:pt>
                <c:pt idx="1">
                  <c:v>-1.3914582123367829E-16</c:v>
                </c:pt>
              </c:numCache>
            </c:numRef>
          </c:xVal>
          <c:yVal>
            <c:numRef>
              <c:f>chart_line_data!$D$2:$E$2</c:f>
              <c:numCache>
                <c:formatCode>General</c:formatCode>
                <c:ptCount val="2"/>
                <c:pt idx="0">
                  <c:v>100</c:v>
                </c:pt>
                <c:pt idx="1">
                  <c:v>100000</c:v>
                </c:pt>
              </c:numCache>
            </c:numRef>
          </c:yVal>
        </c:ser>
        <c:ser>
          <c:idx val="9"/>
          <c:order val="9"/>
          <c:tx>
            <c:strRef>
              <c:f>chart_line_data!$A$11</c:f>
              <c:strCache>
                <c:ptCount val="1"/>
                <c:pt idx="0">
                  <c:v>0.4</c:v>
                </c:pt>
              </c:strCache>
            </c:strRef>
          </c:tx>
          <c:spPr>
            <a:ln w="12700">
              <a:solidFill>
                <a:srgbClr val="000000"/>
              </a:solidFill>
              <a:prstDash val="sysDash"/>
            </a:ln>
          </c:spPr>
          <c:marker>
            <c:symbol val="none"/>
          </c:marker>
          <c:xVal>
            <c:numRef>
              <c:f>chart_line_data!$B$11:$C$11</c:f>
              <c:numCache>
                <c:formatCode>0.0000</c:formatCode>
                <c:ptCount val="2"/>
                <c:pt idx="0">
                  <c:v>-0.25334710313580056</c:v>
                </c:pt>
                <c:pt idx="1">
                  <c:v>-0.25334710313580056</c:v>
                </c:pt>
              </c:numCache>
            </c:numRef>
          </c:xVal>
          <c:yVal>
            <c:numRef>
              <c:f>chart_line_data!$D$2:$E$2</c:f>
              <c:numCache>
                <c:formatCode>General</c:formatCode>
                <c:ptCount val="2"/>
                <c:pt idx="0">
                  <c:v>100</c:v>
                </c:pt>
                <c:pt idx="1">
                  <c:v>100000</c:v>
                </c:pt>
              </c:numCache>
            </c:numRef>
          </c:yVal>
        </c:ser>
        <c:ser>
          <c:idx val="10"/>
          <c:order val="10"/>
          <c:tx>
            <c:strRef>
              <c:f>chart_line_data!$A$12</c:f>
              <c:strCache>
                <c:ptCount val="1"/>
                <c:pt idx="0">
                  <c:v>0.3</c:v>
                </c:pt>
              </c:strCache>
            </c:strRef>
          </c:tx>
          <c:spPr>
            <a:ln w="12700">
              <a:solidFill>
                <a:srgbClr val="000000"/>
              </a:solidFill>
              <a:prstDash val="sysDash"/>
            </a:ln>
          </c:spPr>
          <c:marker>
            <c:symbol val="none"/>
          </c:marker>
          <c:xVal>
            <c:numRef>
              <c:f>chart_line_data!$B$12:$C$12</c:f>
              <c:numCache>
                <c:formatCode>0.0000</c:formatCode>
                <c:ptCount val="2"/>
                <c:pt idx="0">
                  <c:v>-0.524400512708041</c:v>
                </c:pt>
                <c:pt idx="1">
                  <c:v>-0.524400512708041</c:v>
                </c:pt>
              </c:numCache>
            </c:numRef>
          </c:xVal>
          <c:yVal>
            <c:numRef>
              <c:f>chart_line_data!$D$2:$E$2</c:f>
              <c:numCache>
                <c:formatCode>General</c:formatCode>
                <c:ptCount val="2"/>
                <c:pt idx="0">
                  <c:v>100</c:v>
                </c:pt>
                <c:pt idx="1">
                  <c:v>100000</c:v>
                </c:pt>
              </c:numCache>
            </c:numRef>
          </c:yVal>
        </c:ser>
        <c:ser>
          <c:idx val="11"/>
          <c:order val="11"/>
          <c:tx>
            <c:strRef>
              <c:f>chart_line_data!$A$13</c:f>
              <c:strCache>
                <c:ptCount val="1"/>
                <c:pt idx="0">
                  <c:v>0.2</c:v>
                </c:pt>
              </c:strCache>
            </c:strRef>
          </c:tx>
          <c:spPr>
            <a:ln w="12700">
              <a:solidFill>
                <a:srgbClr val="000000"/>
              </a:solidFill>
              <a:prstDash val="sysDash"/>
            </a:ln>
          </c:spPr>
          <c:marker>
            <c:symbol val="none"/>
          </c:marker>
          <c:xVal>
            <c:numRef>
              <c:f>chart_line_data!$B$13:$C$13</c:f>
              <c:numCache>
                <c:formatCode>0.0000</c:formatCode>
                <c:ptCount val="2"/>
                <c:pt idx="0">
                  <c:v>-0.84162123357291574</c:v>
                </c:pt>
                <c:pt idx="1">
                  <c:v>-0.84162123357291574</c:v>
                </c:pt>
              </c:numCache>
            </c:numRef>
          </c:xVal>
          <c:yVal>
            <c:numRef>
              <c:f>chart_line_data!$D$2:$E$2</c:f>
              <c:numCache>
                <c:formatCode>General</c:formatCode>
                <c:ptCount val="2"/>
                <c:pt idx="0">
                  <c:v>100</c:v>
                </c:pt>
                <c:pt idx="1">
                  <c:v>100000</c:v>
                </c:pt>
              </c:numCache>
            </c:numRef>
          </c:yVal>
        </c:ser>
        <c:ser>
          <c:idx val="12"/>
          <c:order val="12"/>
          <c:tx>
            <c:strRef>
              <c:f>chart_line_data!$A$14</c:f>
              <c:strCache>
                <c:ptCount val="1"/>
                <c:pt idx="0">
                  <c:v>0.1</c:v>
                </c:pt>
              </c:strCache>
            </c:strRef>
          </c:tx>
          <c:spPr>
            <a:ln w="12700">
              <a:solidFill>
                <a:srgbClr val="000000"/>
              </a:solidFill>
              <a:prstDash val="sysDash"/>
            </a:ln>
          </c:spPr>
          <c:marker>
            <c:symbol val="none"/>
          </c:marker>
          <c:xVal>
            <c:numRef>
              <c:f>chart_line_data!$B$14:$C$14</c:f>
              <c:numCache>
                <c:formatCode>0.0000</c:formatCode>
                <c:ptCount val="2"/>
                <c:pt idx="0">
                  <c:v>-1.2815515655445999</c:v>
                </c:pt>
                <c:pt idx="1">
                  <c:v>-1.2815515655445999</c:v>
                </c:pt>
              </c:numCache>
            </c:numRef>
          </c:xVal>
          <c:yVal>
            <c:numRef>
              <c:f>chart_line_data!$D$2:$E$2</c:f>
              <c:numCache>
                <c:formatCode>General</c:formatCode>
                <c:ptCount val="2"/>
                <c:pt idx="0">
                  <c:v>100</c:v>
                </c:pt>
                <c:pt idx="1">
                  <c:v>100000</c:v>
                </c:pt>
              </c:numCache>
            </c:numRef>
          </c:yVal>
        </c:ser>
        <c:ser>
          <c:idx val="13"/>
          <c:order val="13"/>
          <c:tx>
            <c:strRef>
              <c:f>chart_line_data!$A$15</c:f>
              <c:strCache>
                <c:ptCount val="1"/>
                <c:pt idx="0">
                  <c:v>0.05</c:v>
                </c:pt>
              </c:strCache>
            </c:strRef>
          </c:tx>
          <c:spPr>
            <a:ln w="12700">
              <a:solidFill>
                <a:srgbClr val="000000"/>
              </a:solidFill>
              <a:prstDash val="sysDash"/>
            </a:ln>
          </c:spPr>
          <c:marker>
            <c:symbol val="none"/>
          </c:marker>
          <c:xVal>
            <c:numRef>
              <c:f>chart_line_data!$B$15:$C$15</c:f>
              <c:numCache>
                <c:formatCode>0.0000</c:formatCode>
                <c:ptCount val="2"/>
                <c:pt idx="0">
                  <c:v>-1.6448536269514762</c:v>
                </c:pt>
                <c:pt idx="1">
                  <c:v>-1.6448536269514762</c:v>
                </c:pt>
              </c:numCache>
            </c:numRef>
          </c:xVal>
          <c:yVal>
            <c:numRef>
              <c:f>chart_line_data!$D$2:$E$2</c:f>
              <c:numCache>
                <c:formatCode>General</c:formatCode>
                <c:ptCount val="2"/>
                <c:pt idx="0">
                  <c:v>100</c:v>
                </c:pt>
                <c:pt idx="1">
                  <c:v>100000</c:v>
                </c:pt>
              </c:numCache>
            </c:numRef>
          </c:yVal>
        </c:ser>
        <c:ser>
          <c:idx val="14"/>
          <c:order val="14"/>
          <c:tx>
            <c:strRef>
              <c:f>chart_line_data!$A$16</c:f>
              <c:strCache>
                <c:ptCount val="1"/>
                <c:pt idx="0">
                  <c:v>0.02</c:v>
                </c:pt>
              </c:strCache>
            </c:strRef>
          </c:tx>
          <c:spPr>
            <a:ln w="12700">
              <a:solidFill>
                <a:srgbClr val="000000"/>
              </a:solidFill>
              <a:prstDash val="sysDash"/>
            </a:ln>
          </c:spPr>
          <c:marker>
            <c:symbol val="none"/>
          </c:marker>
          <c:xVal>
            <c:numRef>
              <c:f>chart_line_data!$B$16:$C$16</c:f>
              <c:numCache>
                <c:formatCode>0.0000</c:formatCode>
                <c:ptCount val="2"/>
                <c:pt idx="0">
                  <c:v>-2.053748910631819</c:v>
                </c:pt>
                <c:pt idx="1">
                  <c:v>-2.053748910631819</c:v>
                </c:pt>
              </c:numCache>
            </c:numRef>
          </c:xVal>
          <c:yVal>
            <c:numRef>
              <c:f>chart_line_data!$D$2:$E$2</c:f>
              <c:numCache>
                <c:formatCode>General</c:formatCode>
                <c:ptCount val="2"/>
                <c:pt idx="0">
                  <c:v>100</c:v>
                </c:pt>
                <c:pt idx="1">
                  <c:v>100000</c:v>
                </c:pt>
              </c:numCache>
            </c:numRef>
          </c:yVal>
        </c:ser>
        <c:ser>
          <c:idx val="15"/>
          <c:order val="15"/>
          <c:tx>
            <c:strRef>
              <c:f>chart_line_data!$A$2</c:f>
              <c:strCache>
                <c:ptCount val="1"/>
                <c:pt idx="0">
                  <c:v>0.995</c:v>
                </c:pt>
              </c:strCache>
            </c:strRef>
          </c:tx>
          <c:spPr>
            <a:ln w="12700">
              <a:solidFill>
                <a:srgbClr val="000000"/>
              </a:solidFill>
              <a:prstDash val="sysDash"/>
            </a:ln>
          </c:spPr>
          <c:marker>
            <c:symbol val="none"/>
          </c:marker>
          <c:xVal>
            <c:numRef>
              <c:f>chart_line_data!$B$2:$C$2</c:f>
              <c:numCache>
                <c:formatCode>0.0000</c:formatCode>
                <c:ptCount val="2"/>
                <c:pt idx="0">
                  <c:v>2.5758293035489057</c:v>
                </c:pt>
                <c:pt idx="1">
                  <c:v>2.5758293035489057</c:v>
                </c:pt>
              </c:numCache>
            </c:numRef>
          </c:xVal>
          <c:yVal>
            <c:numRef>
              <c:f>chart_line_data!$D$2:$E$2</c:f>
              <c:numCache>
                <c:formatCode>General</c:formatCode>
                <c:ptCount val="2"/>
                <c:pt idx="0">
                  <c:v>100</c:v>
                </c:pt>
                <c:pt idx="1">
                  <c:v>100000</c:v>
                </c:pt>
              </c:numCache>
            </c:numRef>
          </c:yVal>
        </c:ser>
        <c:ser>
          <c:idx val="16"/>
          <c:order val="16"/>
          <c:tx>
            <c:strRef>
              <c:f>chart_line_data!$A$18</c:f>
              <c:strCache>
                <c:ptCount val="1"/>
                <c:pt idx="0">
                  <c:v>0.005</c:v>
                </c:pt>
              </c:strCache>
            </c:strRef>
          </c:tx>
          <c:spPr>
            <a:ln w="12700">
              <a:solidFill>
                <a:srgbClr val="000000"/>
              </a:solidFill>
              <a:prstDash val="sysDash"/>
            </a:ln>
          </c:spPr>
          <c:marker>
            <c:symbol val="none"/>
          </c:marker>
          <c:xVal>
            <c:numRef>
              <c:f>chart_line_data!$B$18:$C$18</c:f>
              <c:numCache>
                <c:formatCode>0.0000</c:formatCode>
                <c:ptCount val="2"/>
                <c:pt idx="0">
                  <c:v>-2.5758293035489137</c:v>
                </c:pt>
                <c:pt idx="1">
                  <c:v>-2.5758293035489137</c:v>
                </c:pt>
              </c:numCache>
            </c:numRef>
          </c:xVal>
          <c:yVal>
            <c:numRef>
              <c:f>chart_line_data!$D$2:$E$2</c:f>
              <c:numCache>
                <c:formatCode>General</c:formatCode>
                <c:ptCount val="2"/>
                <c:pt idx="0">
                  <c:v>100</c:v>
                </c:pt>
                <c:pt idx="1">
                  <c:v>100000</c:v>
                </c:pt>
              </c:numCache>
            </c:numRef>
          </c:yVal>
        </c:ser>
        <c:ser>
          <c:idx val="17"/>
          <c:order val="17"/>
          <c:tx>
            <c:v>Dead Run at Franklintown Peak Flow</c:v>
          </c:tx>
          <c:spPr>
            <a:ln>
              <a:solidFill>
                <a:schemeClr val="tx1"/>
              </a:solidFill>
            </a:ln>
          </c:spPr>
          <c:marker>
            <c:symbol val="none"/>
          </c:marker>
          <c:xVal>
            <c:numRef>
              <c:f>chart_line_data!$C$57:$C$71</c:f>
              <c:numCache>
                <c:formatCode>0.0000</c:formatCode>
                <c:ptCount val="15"/>
                <c:pt idx="0">
                  <c:v>2.5758293035489057</c:v>
                </c:pt>
                <c:pt idx="1">
                  <c:v>2.3263478740408368</c:v>
                </c:pt>
                <c:pt idx="2">
                  <c:v>1.6448536269514742</c:v>
                </c:pt>
                <c:pt idx="3">
                  <c:v>1.2815515655445999</c:v>
                </c:pt>
                <c:pt idx="4">
                  <c:v>0.84162123357291574</c:v>
                </c:pt>
                <c:pt idx="5">
                  <c:v>0.43164423938395674</c:v>
                </c:pt>
                <c:pt idx="6">
                  <c:v>-1.3914582123367829E-16</c:v>
                </c:pt>
                <c:pt idx="7">
                  <c:v>-0.17841126887443462</c:v>
                </c:pt>
                <c:pt idx="8">
                  <c:v>-0.84162123357291574</c:v>
                </c:pt>
                <c:pt idx="9">
                  <c:v>-1.2815515655445999</c:v>
                </c:pt>
                <c:pt idx="10">
                  <c:v>-1.750686071252171</c:v>
                </c:pt>
                <c:pt idx="11">
                  <c:v>-2.053748910631819</c:v>
                </c:pt>
                <c:pt idx="12">
                  <c:v>-2.3263478740408439</c:v>
                </c:pt>
                <c:pt idx="13">
                  <c:v>-2.5758293035489137</c:v>
                </c:pt>
                <c:pt idx="14">
                  <c:v>-2.878161739095495</c:v>
                </c:pt>
              </c:numCache>
            </c:numRef>
          </c:xVal>
          <c:yVal>
            <c:numRef>
              <c:f>chart_line_data!$D$57:$D$71</c:f>
              <c:numCache>
                <c:formatCode>General</c:formatCode>
                <c:ptCount val="15"/>
                <c:pt idx="0">
                  <c:v>572.6</c:v>
                </c:pt>
                <c:pt idx="1">
                  <c:v>611.9</c:v>
                </c:pt>
                <c:pt idx="2">
                  <c:v>755.1</c:v>
                </c:pt>
                <c:pt idx="3">
                  <c:v>860.6</c:v>
                </c:pt>
                <c:pt idx="4">
                  <c:v>1027</c:v>
                </c:pt>
                <c:pt idx="5">
                  <c:v>1235</c:v>
                </c:pt>
                <c:pt idx="6">
                  <c:v>1529</c:v>
                </c:pt>
                <c:pt idx="7">
                  <c:v>1682</c:v>
                </c:pt>
                <c:pt idx="8">
                  <c:v>2477</c:v>
                </c:pt>
                <c:pt idx="9">
                  <c:v>3302</c:v>
                </c:pt>
                <c:pt idx="10">
                  <c:v>4614</c:v>
                </c:pt>
                <c:pt idx="11">
                  <c:v>5817</c:v>
                </c:pt>
                <c:pt idx="12">
                  <c:v>7243</c:v>
                </c:pt>
                <c:pt idx="13">
                  <c:v>8931</c:v>
                </c:pt>
                <c:pt idx="14">
                  <c:v>11650</c:v>
                </c:pt>
              </c:numCache>
            </c:numRef>
          </c:yVal>
        </c:ser>
        <c:ser>
          <c:idx val="18"/>
          <c:order val="18"/>
          <c:tx>
            <c:v>"Lower 95 percent confidence"</c:v>
          </c:tx>
          <c:spPr>
            <a:ln>
              <a:solidFill>
                <a:schemeClr val="tx1"/>
              </a:solidFill>
              <a:prstDash val="sysDash"/>
            </a:ln>
          </c:spPr>
          <c:marker>
            <c:symbol val="none"/>
          </c:marker>
          <c:xVal>
            <c:numRef>
              <c:f>chart_line_data!$C$57:$C$71</c:f>
              <c:numCache>
                <c:formatCode>0.0000</c:formatCode>
                <c:ptCount val="15"/>
                <c:pt idx="0">
                  <c:v>2.5758293035489057</c:v>
                </c:pt>
                <c:pt idx="1">
                  <c:v>2.3263478740408368</c:v>
                </c:pt>
                <c:pt idx="2">
                  <c:v>1.6448536269514742</c:v>
                </c:pt>
                <c:pt idx="3">
                  <c:v>1.2815515655445999</c:v>
                </c:pt>
                <c:pt idx="4">
                  <c:v>0.84162123357291574</c:v>
                </c:pt>
                <c:pt idx="5">
                  <c:v>0.43164423938395674</c:v>
                </c:pt>
                <c:pt idx="6">
                  <c:v>-1.3914582123367829E-16</c:v>
                </c:pt>
                <c:pt idx="7">
                  <c:v>-0.17841126887443462</c:v>
                </c:pt>
                <c:pt idx="8">
                  <c:v>-0.84162123357291574</c:v>
                </c:pt>
                <c:pt idx="9">
                  <c:v>-1.2815515655445999</c:v>
                </c:pt>
                <c:pt idx="10">
                  <c:v>-1.750686071252171</c:v>
                </c:pt>
                <c:pt idx="11">
                  <c:v>-2.053748910631819</c:v>
                </c:pt>
                <c:pt idx="12">
                  <c:v>-2.3263478740408439</c:v>
                </c:pt>
                <c:pt idx="13">
                  <c:v>-2.5758293035489137</c:v>
                </c:pt>
                <c:pt idx="14">
                  <c:v>-2.878161739095495</c:v>
                </c:pt>
              </c:numCache>
            </c:numRef>
          </c:xVal>
          <c:yVal>
            <c:numRef>
              <c:f>chart_line_data!$E$57:$E$71</c:f>
              <c:numCache>
                <c:formatCode>General</c:formatCode>
                <c:ptCount val="15"/>
                <c:pt idx="0">
                  <c:v>429.5</c:v>
                </c:pt>
                <c:pt idx="1">
                  <c:v>464.9</c:v>
                </c:pt>
                <c:pt idx="2">
                  <c:v>596.79999999999995</c:v>
                </c:pt>
                <c:pt idx="3">
                  <c:v>695.6</c:v>
                </c:pt>
                <c:pt idx="4">
                  <c:v>853</c:v>
                </c:pt>
                <c:pt idx="5">
                  <c:v>1049</c:v>
                </c:pt>
                <c:pt idx="6">
                  <c:v>1322</c:v>
                </c:pt>
                <c:pt idx="7">
                  <c:v>1459</c:v>
                </c:pt>
                <c:pt idx="8">
                  <c:v>2133</c:v>
                </c:pt>
                <c:pt idx="9">
                  <c:v>2777</c:v>
                </c:pt>
                <c:pt idx="10">
                  <c:v>3736</c:v>
                </c:pt>
                <c:pt idx="11">
                  <c:v>4572</c:v>
                </c:pt>
                <c:pt idx="12">
                  <c:v>5525</c:v>
                </c:pt>
                <c:pt idx="13">
                  <c:v>6615</c:v>
                </c:pt>
                <c:pt idx="14">
                  <c:v>8302</c:v>
                </c:pt>
              </c:numCache>
            </c:numRef>
          </c:yVal>
        </c:ser>
        <c:ser>
          <c:idx val="19"/>
          <c:order val="19"/>
          <c:tx>
            <c:v>Upper95 pct confidence</c:v>
          </c:tx>
          <c:spPr>
            <a:ln>
              <a:solidFill>
                <a:schemeClr val="tx1"/>
              </a:solidFill>
              <a:prstDash val="sysDash"/>
            </a:ln>
          </c:spPr>
          <c:marker>
            <c:symbol val="none"/>
          </c:marker>
          <c:xVal>
            <c:numRef>
              <c:f>chart_line_data!$C$57:$C$71</c:f>
              <c:numCache>
                <c:formatCode>0.0000</c:formatCode>
                <c:ptCount val="15"/>
                <c:pt idx="0">
                  <c:v>2.5758293035489057</c:v>
                </c:pt>
                <c:pt idx="1">
                  <c:v>2.3263478740408368</c:v>
                </c:pt>
                <c:pt idx="2">
                  <c:v>1.6448536269514742</c:v>
                </c:pt>
                <c:pt idx="3">
                  <c:v>1.2815515655445999</c:v>
                </c:pt>
                <c:pt idx="4">
                  <c:v>0.84162123357291574</c:v>
                </c:pt>
                <c:pt idx="5">
                  <c:v>0.43164423938395674</c:v>
                </c:pt>
                <c:pt idx="6">
                  <c:v>-1.3914582123367829E-16</c:v>
                </c:pt>
                <c:pt idx="7">
                  <c:v>-0.17841126887443462</c:v>
                </c:pt>
                <c:pt idx="8">
                  <c:v>-0.84162123357291574</c:v>
                </c:pt>
                <c:pt idx="9">
                  <c:v>-1.2815515655445999</c:v>
                </c:pt>
                <c:pt idx="10">
                  <c:v>-1.750686071252171</c:v>
                </c:pt>
                <c:pt idx="11">
                  <c:v>-2.053748910631819</c:v>
                </c:pt>
                <c:pt idx="12">
                  <c:v>-2.3263478740408439</c:v>
                </c:pt>
                <c:pt idx="13">
                  <c:v>-2.5758293035489137</c:v>
                </c:pt>
                <c:pt idx="14">
                  <c:v>-2.878161739095495</c:v>
                </c:pt>
              </c:numCache>
            </c:numRef>
          </c:xVal>
          <c:yVal>
            <c:numRef>
              <c:f>chart_line_data!$F$57:$F$71</c:f>
              <c:numCache>
                <c:formatCode>General</c:formatCode>
                <c:ptCount val="15"/>
                <c:pt idx="0">
                  <c:v>706.8</c:v>
                </c:pt>
                <c:pt idx="1">
                  <c:v>749.2</c:v>
                </c:pt>
                <c:pt idx="2">
                  <c:v>903</c:v>
                </c:pt>
                <c:pt idx="3">
                  <c:v>1016</c:v>
                </c:pt>
                <c:pt idx="4">
                  <c:v>1196</c:v>
                </c:pt>
                <c:pt idx="5">
                  <c:v>1424</c:v>
                </c:pt>
                <c:pt idx="6">
                  <c:v>1762</c:v>
                </c:pt>
                <c:pt idx="7">
                  <c:v>1943</c:v>
                </c:pt>
                <c:pt idx="8">
                  <c:v>2969</c:v>
                </c:pt>
                <c:pt idx="9">
                  <c:v>4139</c:v>
                </c:pt>
                <c:pt idx="10">
                  <c:v>6155</c:v>
                </c:pt>
                <c:pt idx="11">
                  <c:v>8133</c:v>
                </c:pt>
                <c:pt idx="12">
                  <c:v>10600</c:v>
                </c:pt>
                <c:pt idx="13">
                  <c:v>13680</c:v>
                </c:pt>
                <c:pt idx="14">
                  <c:v>18900</c:v>
                </c:pt>
              </c:numCache>
            </c:numRef>
          </c:yVal>
        </c:ser>
        <c:ser>
          <c:idx val="23"/>
          <c:order val="20"/>
          <c:tx>
            <c:v>Plotting positions</c:v>
          </c:tx>
          <c:spPr>
            <a:ln>
              <a:noFill/>
            </a:ln>
          </c:spPr>
          <c:marker>
            <c:symbol val="circle"/>
            <c:size val="7"/>
            <c:spPr>
              <a:solidFill>
                <a:schemeClr val="accent6"/>
              </a:solidFill>
              <a:ln>
                <a:solidFill>
                  <a:schemeClr val="tx1"/>
                </a:solidFill>
              </a:ln>
            </c:spPr>
          </c:marker>
          <c:xVal>
            <c:numRef>
              <c:f>chart_line_data!$N$49:$N$87</c:f>
              <c:numCache>
                <c:formatCode>General</c:formatCode>
                <c:ptCount val="39"/>
                <c:pt idx="0">
                  <c:v>-1.959963984540054</c:v>
                </c:pt>
                <c:pt idx="1">
                  <c:v>-1.6448536269514762</c:v>
                </c:pt>
                <c:pt idx="2">
                  <c:v>-1.4395314709384546</c:v>
                </c:pt>
                <c:pt idx="3">
                  <c:v>-1.2815515655445999</c:v>
                </c:pt>
                <c:pt idx="4">
                  <c:v>-1.1503493803760101</c:v>
                </c:pt>
                <c:pt idx="5">
                  <c:v>-1.03643338949379</c:v>
                </c:pt>
                <c:pt idx="6">
                  <c:v>-0.93458929107348065</c:v>
                </c:pt>
                <c:pt idx="7">
                  <c:v>-0.84162123357291574</c:v>
                </c:pt>
                <c:pt idx="8">
                  <c:v>-0.75541502636046964</c:v>
                </c:pt>
                <c:pt idx="9">
                  <c:v>-0.67448975019608348</c:v>
                </c:pt>
                <c:pt idx="10">
                  <c:v>-0.59776012604247797</c:v>
                </c:pt>
                <c:pt idx="11">
                  <c:v>-0.524400512708041</c:v>
                </c:pt>
                <c:pt idx="12">
                  <c:v>-0.45376219016987962</c:v>
                </c:pt>
                <c:pt idx="13">
                  <c:v>-0.38532046640756923</c:v>
                </c:pt>
                <c:pt idx="14">
                  <c:v>-0.31863936396437587</c:v>
                </c:pt>
                <c:pt idx="15">
                  <c:v>-0.25334710313580056</c:v>
                </c:pt>
                <c:pt idx="16">
                  <c:v>-0.18911842627279246</c:v>
                </c:pt>
                <c:pt idx="17">
                  <c:v>-0.12566134685507421</c:v>
                </c:pt>
                <c:pt idx="18">
                  <c:v>-6.2706777943214248E-2</c:v>
                </c:pt>
                <c:pt idx="19">
                  <c:v>-1.3914582123367829E-16</c:v>
                </c:pt>
                <c:pt idx="20">
                  <c:v>6.2706777943213998E-2</c:v>
                </c:pt>
                <c:pt idx="21">
                  <c:v>0.12566134685507421</c:v>
                </c:pt>
                <c:pt idx="22">
                  <c:v>0.18911842627279246</c:v>
                </c:pt>
                <c:pt idx="23">
                  <c:v>0.25334710313580056</c:v>
                </c:pt>
                <c:pt idx="24">
                  <c:v>0.31863936396437587</c:v>
                </c:pt>
                <c:pt idx="25">
                  <c:v>0.38532046640756923</c:v>
                </c:pt>
                <c:pt idx="26">
                  <c:v>0.45376219016987962</c:v>
                </c:pt>
                <c:pt idx="27">
                  <c:v>0.52440051270804</c:v>
                </c:pt>
                <c:pt idx="28">
                  <c:v>0.59776012604247797</c:v>
                </c:pt>
                <c:pt idx="29">
                  <c:v>0.67448975019608248</c:v>
                </c:pt>
                <c:pt idx="30">
                  <c:v>0.75541502636046964</c:v>
                </c:pt>
                <c:pt idx="31">
                  <c:v>0.84162123357291574</c:v>
                </c:pt>
                <c:pt idx="32">
                  <c:v>0.9345892910734801</c:v>
                </c:pt>
                <c:pt idx="33">
                  <c:v>1.03643338949379</c:v>
                </c:pt>
                <c:pt idx="34">
                  <c:v>1.1503493803760081</c:v>
                </c:pt>
                <c:pt idx="35">
                  <c:v>1.2815515655445999</c:v>
                </c:pt>
                <c:pt idx="36">
                  <c:v>1.4395314709384546</c:v>
                </c:pt>
                <c:pt idx="37">
                  <c:v>1.6448536269514742</c:v>
                </c:pt>
                <c:pt idx="38">
                  <c:v>1.959963984540054</c:v>
                </c:pt>
              </c:numCache>
            </c:numRef>
          </c:xVal>
          <c:yVal>
            <c:numRef>
              <c:f>chart_line_data!$P$49:$P$87</c:f>
              <c:numCache>
                <c:formatCode>General</c:formatCode>
                <c:ptCount val="39"/>
                <c:pt idx="0">
                  <c:v>5650</c:v>
                </c:pt>
                <c:pt idx="1">
                  <c:v>5246</c:v>
                </c:pt>
                <c:pt idx="2">
                  <c:v>5104</c:v>
                </c:pt>
                <c:pt idx="3">
                  <c:v>3640</c:v>
                </c:pt>
                <c:pt idx="4">
                  <c:v>3010</c:v>
                </c:pt>
                <c:pt idx="5">
                  <c:v>2750</c:v>
                </c:pt>
                <c:pt idx="6">
                  <c:v>2740</c:v>
                </c:pt>
                <c:pt idx="7">
                  <c:v>2590</c:v>
                </c:pt>
                <c:pt idx="8">
                  <c:v>2480</c:v>
                </c:pt>
                <c:pt idx="9">
                  <c:v>2320</c:v>
                </c:pt>
                <c:pt idx="10">
                  <c:v>2130</c:v>
                </c:pt>
                <c:pt idx="11">
                  <c:v>2000</c:v>
                </c:pt>
                <c:pt idx="12">
                  <c:v>1990</c:v>
                </c:pt>
                <c:pt idx="13">
                  <c:v>1850</c:v>
                </c:pt>
                <c:pt idx="14">
                  <c:v>1670</c:v>
                </c:pt>
                <c:pt idx="15">
                  <c:v>1650</c:v>
                </c:pt>
                <c:pt idx="16">
                  <c:v>1620</c:v>
                </c:pt>
                <c:pt idx="17">
                  <c:v>1570</c:v>
                </c:pt>
                <c:pt idx="18">
                  <c:v>1520</c:v>
                </c:pt>
                <c:pt idx="19">
                  <c:v>1490</c:v>
                </c:pt>
                <c:pt idx="20">
                  <c:v>1450</c:v>
                </c:pt>
                <c:pt idx="21">
                  <c:v>1430</c:v>
                </c:pt>
                <c:pt idx="22">
                  <c:v>1410</c:v>
                </c:pt>
                <c:pt idx="23">
                  <c:v>1350</c:v>
                </c:pt>
                <c:pt idx="24">
                  <c:v>1290</c:v>
                </c:pt>
                <c:pt idx="25">
                  <c:v>1240</c:v>
                </c:pt>
                <c:pt idx="26">
                  <c:v>1200</c:v>
                </c:pt>
                <c:pt idx="27">
                  <c:v>1180</c:v>
                </c:pt>
                <c:pt idx="28">
                  <c:v>1110</c:v>
                </c:pt>
                <c:pt idx="29">
                  <c:v>1110</c:v>
                </c:pt>
                <c:pt idx="30">
                  <c:v>1070</c:v>
                </c:pt>
                <c:pt idx="31">
                  <c:v>1040</c:v>
                </c:pt>
                <c:pt idx="32">
                  <c:v>955</c:v>
                </c:pt>
                <c:pt idx="33">
                  <c:v>952</c:v>
                </c:pt>
                <c:pt idx="34">
                  <c:v>935</c:v>
                </c:pt>
                <c:pt idx="35">
                  <c:v>815</c:v>
                </c:pt>
                <c:pt idx="36">
                  <c:v>752</c:v>
                </c:pt>
                <c:pt idx="37">
                  <c:v>747</c:v>
                </c:pt>
                <c:pt idx="38">
                  <c:v>715</c:v>
                </c:pt>
              </c:numCache>
            </c:numRef>
          </c:yVal>
        </c:ser>
        <c:axId val="99920128"/>
        <c:axId val="99930880"/>
      </c:scatterChart>
      <c:valAx>
        <c:axId val="99920128"/>
        <c:scaling>
          <c:orientation val="maxMin"/>
          <c:max val="3"/>
          <c:min val="-3"/>
        </c:scaling>
        <c:axPos val="b"/>
        <c:title>
          <c:tx>
            <c:rich>
              <a:bodyPr/>
              <a:lstStyle/>
              <a:p>
                <a:pPr>
                  <a:defRPr sz="2000" b="1" i="0" u="none" strike="noStrike" baseline="0">
                    <a:solidFill>
                      <a:srgbClr val="000000"/>
                    </a:solidFill>
                    <a:latin typeface="Arial"/>
                    <a:ea typeface="Arial"/>
                    <a:cs typeface="Arial"/>
                  </a:defRPr>
                </a:pPr>
                <a:r>
                  <a:rPr lang="en-US" sz="2000"/>
                  <a:t>z-statistic</a:t>
                </a:r>
              </a:p>
            </c:rich>
          </c:tx>
          <c:layout>
            <c:manualLayout>
              <c:xMode val="edge"/>
              <c:yMode val="edge"/>
              <c:x val="0.42669930084768731"/>
              <c:y val="0.941230287123211"/>
            </c:manualLayout>
          </c:layout>
          <c:spPr>
            <a:noFill/>
            <a:ln w="25400">
              <a:noFill/>
            </a:ln>
          </c:spPr>
        </c:title>
        <c:numFmt formatCode="0.0" sourceLinked="0"/>
        <c:tickLblPos val="nextTo"/>
        <c:spPr>
          <a:ln w="3175">
            <a:solidFill>
              <a:srgbClr val="000000"/>
            </a:solidFill>
            <a:prstDash val="solid"/>
          </a:ln>
        </c:spPr>
        <c:txPr>
          <a:bodyPr rot="0" vert="horz"/>
          <a:lstStyle/>
          <a:p>
            <a:pPr>
              <a:defRPr sz="1000" b="0" i="0" u="none" strike="noStrike" baseline="0">
                <a:solidFill>
                  <a:srgbClr val="000000"/>
                </a:solidFill>
                <a:latin typeface="Arial"/>
                <a:ea typeface="Arial"/>
                <a:cs typeface="Arial"/>
              </a:defRPr>
            </a:pPr>
            <a:endParaRPr lang="en-US"/>
          </a:p>
        </c:txPr>
        <c:crossAx val="99930880"/>
        <c:crossesAt val="100"/>
        <c:crossBetween val="midCat"/>
      </c:valAx>
      <c:valAx>
        <c:axId val="99930880"/>
        <c:scaling>
          <c:logBase val="10"/>
          <c:orientation val="minMax"/>
          <c:max val="100000"/>
          <c:min val="100"/>
        </c:scaling>
        <c:axPos val="r"/>
        <c:majorGridlines>
          <c:spPr>
            <a:ln w="3175">
              <a:solidFill>
                <a:srgbClr val="000000"/>
              </a:solidFill>
              <a:prstDash val="solid"/>
            </a:ln>
          </c:spPr>
        </c:majorGridlines>
        <c:minorGridlines>
          <c:spPr>
            <a:ln w="3175">
              <a:solidFill>
                <a:srgbClr val="000000"/>
              </a:solidFill>
              <a:prstDash val="sysDash"/>
            </a:ln>
          </c:spPr>
        </c:minorGridlines>
        <c:title>
          <c:tx>
            <c:rich>
              <a:bodyPr/>
              <a:lstStyle/>
              <a:p>
                <a:pPr>
                  <a:defRPr sz="2000" b="1" i="0" u="none" strike="noStrike" baseline="0">
                    <a:solidFill>
                      <a:srgbClr val="000000"/>
                    </a:solidFill>
                    <a:latin typeface="Arial"/>
                    <a:ea typeface="Arial"/>
                    <a:cs typeface="Arial"/>
                  </a:defRPr>
                </a:pPr>
                <a:r>
                  <a:rPr lang="en-US" sz="2000"/>
                  <a:t>Discharge</a:t>
                </a:r>
                <a:r>
                  <a:rPr lang="en-US" sz="2000" baseline="0"/>
                  <a:t> in cfs</a:t>
                </a:r>
                <a:endParaRPr lang="en-US" sz="2000"/>
              </a:p>
            </c:rich>
          </c:tx>
          <c:layout>
            <c:manualLayout>
              <c:xMode val="edge"/>
              <c:yMode val="edge"/>
              <c:x val="1.3333333333333303E-2"/>
              <c:y val="0.40522875816993531"/>
            </c:manualLayout>
          </c:layout>
          <c:spPr>
            <a:noFill/>
            <a:ln w="25400">
              <a:noFill/>
            </a:ln>
          </c:spPr>
        </c:title>
        <c:numFmt formatCode="General" sourceLinked="1"/>
        <c:tickLblPos val="nextTo"/>
        <c:spPr>
          <a:ln w="3175">
            <a:solidFill>
              <a:srgbClr val="000000"/>
            </a:solidFill>
            <a:prstDash val="solid"/>
          </a:ln>
        </c:spPr>
        <c:txPr>
          <a:bodyPr rot="0" vert="horz"/>
          <a:lstStyle/>
          <a:p>
            <a:pPr>
              <a:defRPr sz="1000" b="0" i="0" u="none" strike="noStrike" baseline="0">
                <a:solidFill>
                  <a:srgbClr val="000000"/>
                </a:solidFill>
                <a:latin typeface="Arial"/>
                <a:ea typeface="Arial"/>
                <a:cs typeface="Arial"/>
              </a:defRPr>
            </a:pPr>
            <a:endParaRPr lang="en-US"/>
          </a:p>
        </c:txPr>
        <c:crossAx val="99920128"/>
        <c:crossesAt val="-3"/>
        <c:crossBetween val="midCat"/>
      </c:valAx>
      <c:spPr>
        <a:noFill/>
        <a:ln w="12700">
          <a:solidFill>
            <a:srgbClr val="808080"/>
          </a:solidFill>
          <a:prstDash val="solid"/>
        </a:ln>
      </c:spPr>
    </c:plotArea>
    <c:plotVisOnly val="1"/>
    <c:dispBlanksAs val="gap"/>
  </c:chart>
  <c:spPr>
    <a:noFill/>
    <a:ln w="9525">
      <a:noFill/>
    </a:ln>
  </c:spPr>
  <c:txPr>
    <a:bodyPr/>
    <a:lstStyle/>
    <a:p>
      <a:pPr>
        <a:defRPr sz="1000" b="0" i="0" u="none" strike="noStrike" baseline="0">
          <a:solidFill>
            <a:srgbClr val="000000"/>
          </a:solidFill>
          <a:latin typeface="Arial"/>
          <a:ea typeface="Arial"/>
          <a:cs typeface="Arial"/>
        </a:defRPr>
      </a:pPr>
      <a:endParaRPr lang="en-US"/>
    </a:p>
  </c:txPr>
  <c:externalData r:id="rId1"/>
  <c:userShapes r:id="rId2"/>
</c:chartSpace>
</file>

<file path=ppt/charts/chart13.xml><?xml version="1.0" encoding="utf-8"?>
<c:chartSpace xmlns:c="http://schemas.openxmlformats.org/drawingml/2006/chart" xmlns:a="http://schemas.openxmlformats.org/drawingml/2006/main" xmlns:r="http://schemas.openxmlformats.org/officeDocument/2006/relationships">
  <c:lang val="en-US"/>
  <c:chart>
    <c:title>
      <c:tx>
        <c:rich>
          <a:bodyPr/>
          <a:lstStyle/>
          <a:p>
            <a:pPr>
              <a:defRPr/>
            </a:pPr>
            <a:r>
              <a:rPr lang="en-US"/>
              <a:t>Dead Run</a:t>
            </a:r>
            <a:r>
              <a:rPr lang="en-US" baseline="0"/>
              <a:t> at DR3/DR4 site - final inflow hydrographs</a:t>
            </a:r>
            <a:endParaRPr lang="en-US"/>
          </a:p>
        </c:rich>
      </c:tx>
      <c:layout>
        <c:manualLayout>
          <c:xMode val="edge"/>
          <c:yMode val="edge"/>
          <c:x val="0.18182618261826194"/>
          <c:y val="4.855842185128989E-2"/>
        </c:manualLayout>
      </c:layout>
      <c:overlay val="1"/>
    </c:title>
    <c:plotArea>
      <c:layout>
        <c:manualLayout>
          <c:layoutTarget val="inner"/>
          <c:xMode val="edge"/>
          <c:yMode val="edge"/>
          <c:x val="0.11544317686361817"/>
          <c:y val="2.9873466120225147E-2"/>
          <c:w val="0.70256432467393726"/>
          <c:h val="0.82726711513109419"/>
        </c:manualLayout>
      </c:layout>
      <c:scatterChart>
        <c:scatterStyle val="lineMarker"/>
        <c:ser>
          <c:idx val="1"/>
          <c:order val="0"/>
          <c:tx>
            <c:v>DR3</c:v>
          </c:tx>
          <c:spPr>
            <a:ln w="31750"/>
          </c:spPr>
          <c:marker>
            <c:symbol val="none"/>
          </c:marker>
          <c:xVal>
            <c:numRef>
              <c:f>Hydrographs!$A$6:$A$74</c:f>
              <c:numCache>
                <c:formatCode>General</c:formatCode>
                <c:ptCount val="69"/>
                <c:pt idx="0">
                  <c:v>0</c:v>
                </c:pt>
                <c:pt idx="1">
                  <c:v>120</c:v>
                </c:pt>
                <c:pt idx="2">
                  <c:v>240</c:v>
                </c:pt>
                <c:pt idx="3">
                  <c:v>360</c:v>
                </c:pt>
                <c:pt idx="4">
                  <c:v>480</c:v>
                </c:pt>
                <c:pt idx="5">
                  <c:v>600</c:v>
                </c:pt>
                <c:pt idx="6">
                  <c:v>720</c:v>
                </c:pt>
                <c:pt idx="7">
                  <c:v>840</c:v>
                </c:pt>
                <c:pt idx="8">
                  <c:v>960</c:v>
                </c:pt>
                <c:pt idx="9">
                  <c:v>1080</c:v>
                </c:pt>
                <c:pt idx="10">
                  <c:v>1200</c:v>
                </c:pt>
                <c:pt idx="11">
                  <c:v>1320</c:v>
                </c:pt>
                <c:pt idx="12">
                  <c:v>1440</c:v>
                </c:pt>
                <c:pt idx="13">
                  <c:v>1560</c:v>
                </c:pt>
                <c:pt idx="14">
                  <c:v>1680</c:v>
                </c:pt>
                <c:pt idx="15">
                  <c:v>1800</c:v>
                </c:pt>
                <c:pt idx="16">
                  <c:v>1920</c:v>
                </c:pt>
                <c:pt idx="17">
                  <c:v>2040</c:v>
                </c:pt>
                <c:pt idx="18">
                  <c:v>2160</c:v>
                </c:pt>
                <c:pt idx="19">
                  <c:v>2280</c:v>
                </c:pt>
                <c:pt idx="20">
                  <c:v>2400</c:v>
                </c:pt>
                <c:pt idx="21">
                  <c:v>2520</c:v>
                </c:pt>
                <c:pt idx="22">
                  <c:v>2877</c:v>
                </c:pt>
                <c:pt idx="23">
                  <c:v>3177</c:v>
                </c:pt>
                <c:pt idx="24">
                  <c:v>3477</c:v>
                </c:pt>
                <c:pt idx="25">
                  <c:v>3777</c:v>
                </c:pt>
                <c:pt idx="26">
                  <c:v>4077</c:v>
                </c:pt>
                <c:pt idx="27">
                  <c:v>4377</c:v>
                </c:pt>
                <c:pt idx="28">
                  <c:v>4677</c:v>
                </c:pt>
                <c:pt idx="29">
                  <c:v>4977</c:v>
                </c:pt>
                <c:pt idx="30">
                  <c:v>5277</c:v>
                </c:pt>
                <c:pt idx="31">
                  <c:v>5577</c:v>
                </c:pt>
                <c:pt idx="32">
                  <c:v>5877</c:v>
                </c:pt>
                <c:pt idx="33">
                  <c:v>6177</c:v>
                </c:pt>
                <c:pt idx="34">
                  <c:v>6477</c:v>
                </c:pt>
                <c:pt idx="35">
                  <c:v>6777</c:v>
                </c:pt>
                <c:pt idx="36">
                  <c:v>7077</c:v>
                </c:pt>
                <c:pt idx="37">
                  <c:v>7377</c:v>
                </c:pt>
                <c:pt idx="38">
                  <c:v>7677</c:v>
                </c:pt>
                <c:pt idx="39">
                  <c:v>7977</c:v>
                </c:pt>
                <c:pt idx="40">
                  <c:v>8277</c:v>
                </c:pt>
                <c:pt idx="41">
                  <c:v>8577</c:v>
                </c:pt>
                <c:pt idx="42">
                  <c:v>8877</c:v>
                </c:pt>
                <c:pt idx="43">
                  <c:v>9177</c:v>
                </c:pt>
                <c:pt idx="44">
                  <c:v>9477</c:v>
                </c:pt>
                <c:pt idx="45">
                  <c:v>9777</c:v>
                </c:pt>
                <c:pt idx="46">
                  <c:v>10077</c:v>
                </c:pt>
                <c:pt idx="47">
                  <c:v>10377</c:v>
                </c:pt>
                <c:pt idx="48">
                  <c:v>10677</c:v>
                </c:pt>
                <c:pt idx="49">
                  <c:v>10977</c:v>
                </c:pt>
                <c:pt idx="50">
                  <c:v>11277</c:v>
                </c:pt>
                <c:pt idx="51">
                  <c:v>11577</c:v>
                </c:pt>
                <c:pt idx="52">
                  <c:v>11877</c:v>
                </c:pt>
                <c:pt idx="53">
                  <c:v>12177</c:v>
                </c:pt>
                <c:pt idx="54">
                  <c:v>12477</c:v>
                </c:pt>
                <c:pt idx="55">
                  <c:v>12777</c:v>
                </c:pt>
                <c:pt idx="56">
                  <c:v>13080</c:v>
                </c:pt>
                <c:pt idx="57">
                  <c:v>13380</c:v>
                </c:pt>
                <c:pt idx="58">
                  <c:v>13680</c:v>
                </c:pt>
                <c:pt idx="59">
                  <c:v>13980</c:v>
                </c:pt>
                <c:pt idx="60">
                  <c:v>14280</c:v>
                </c:pt>
                <c:pt idx="61">
                  <c:v>14580</c:v>
                </c:pt>
                <c:pt idx="62">
                  <c:v>14880</c:v>
                </c:pt>
                <c:pt idx="63">
                  <c:v>15180</c:v>
                </c:pt>
                <c:pt idx="64">
                  <c:v>15480</c:v>
                </c:pt>
                <c:pt idx="65">
                  <c:v>15780</c:v>
                </c:pt>
                <c:pt idx="66">
                  <c:v>16080</c:v>
                </c:pt>
                <c:pt idx="67">
                  <c:v>16380</c:v>
                </c:pt>
                <c:pt idx="68">
                  <c:v>16680</c:v>
                </c:pt>
              </c:numCache>
            </c:numRef>
          </c:xVal>
          <c:yVal>
            <c:numRef>
              <c:f>Hydrographs!$C$6:$C$74</c:f>
              <c:numCache>
                <c:formatCode>General</c:formatCode>
                <c:ptCount val="69"/>
                <c:pt idx="0">
                  <c:v>0.3000000000000001</c:v>
                </c:pt>
                <c:pt idx="1">
                  <c:v>0.3000000000000001</c:v>
                </c:pt>
                <c:pt idx="2">
                  <c:v>0.3000000000000001</c:v>
                </c:pt>
                <c:pt idx="3">
                  <c:v>0.3000000000000001</c:v>
                </c:pt>
                <c:pt idx="4">
                  <c:v>0.3000000000000001</c:v>
                </c:pt>
                <c:pt idx="5">
                  <c:v>0.32000000000000012</c:v>
                </c:pt>
                <c:pt idx="6">
                  <c:v>0.34</c:v>
                </c:pt>
                <c:pt idx="7">
                  <c:v>0.37000000000000011</c:v>
                </c:pt>
                <c:pt idx="8">
                  <c:v>0.56000000000000005</c:v>
                </c:pt>
                <c:pt idx="9">
                  <c:v>0.84000000000000019</c:v>
                </c:pt>
                <c:pt idx="10">
                  <c:v>3</c:v>
                </c:pt>
                <c:pt idx="11">
                  <c:v>4.5</c:v>
                </c:pt>
                <c:pt idx="12">
                  <c:v>5.89</c:v>
                </c:pt>
                <c:pt idx="13">
                  <c:v>8.19</c:v>
                </c:pt>
                <c:pt idx="14">
                  <c:v>10.44</c:v>
                </c:pt>
                <c:pt idx="15">
                  <c:v>12.6</c:v>
                </c:pt>
                <c:pt idx="16">
                  <c:v>14.350000000000003</c:v>
                </c:pt>
                <c:pt idx="17">
                  <c:v>16.32</c:v>
                </c:pt>
                <c:pt idx="18">
                  <c:v>18.130000000000006</c:v>
                </c:pt>
                <c:pt idx="19">
                  <c:v>18.97</c:v>
                </c:pt>
                <c:pt idx="20">
                  <c:v>20.479999999999993</c:v>
                </c:pt>
                <c:pt idx="21">
                  <c:v>22.06</c:v>
                </c:pt>
                <c:pt idx="22">
                  <c:v>26.279999999999994</c:v>
                </c:pt>
                <c:pt idx="23">
                  <c:v>32.090000000000003</c:v>
                </c:pt>
                <c:pt idx="24">
                  <c:v>39.720000000000013</c:v>
                </c:pt>
                <c:pt idx="25">
                  <c:v>48.260000000000012</c:v>
                </c:pt>
                <c:pt idx="26">
                  <c:v>58.160000000000011</c:v>
                </c:pt>
                <c:pt idx="27">
                  <c:v>68.959999999999994</c:v>
                </c:pt>
                <c:pt idx="28">
                  <c:v>77.319999999999993</c:v>
                </c:pt>
                <c:pt idx="29">
                  <c:v>84.09</c:v>
                </c:pt>
                <c:pt idx="30">
                  <c:v>91.16</c:v>
                </c:pt>
                <c:pt idx="31">
                  <c:v>98</c:v>
                </c:pt>
                <c:pt idx="32">
                  <c:v>105</c:v>
                </c:pt>
                <c:pt idx="33">
                  <c:v>110</c:v>
                </c:pt>
                <c:pt idx="34">
                  <c:v>115</c:v>
                </c:pt>
                <c:pt idx="35">
                  <c:v>118</c:v>
                </c:pt>
                <c:pt idx="36">
                  <c:v>120</c:v>
                </c:pt>
                <c:pt idx="37">
                  <c:v>115</c:v>
                </c:pt>
                <c:pt idx="38">
                  <c:v>105</c:v>
                </c:pt>
                <c:pt idx="39">
                  <c:v>92</c:v>
                </c:pt>
                <c:pt idx="40">
                  <c:v>72</c:v>
                </c:pt>
                <c:pt idx="41">
                  <c:v>50</c:v>
                </c:pt>
                <c:pt idx="42">
                  <c:v>32</c:v>
                </c:pt>
                <c:pt idx="43">
                  <c:v>26</c:v>
                </c:pt>
                <c:pt idx="44">
                  <c:v>22</c:v>
                </c:pt>
                <c:pt idx="45">
                  <c:v>18</c:v>
                </c:pt>
                <c:pt idx="46">
                  <c:v>14</c:v>
                </c:pt>
                <c:pt idx="47">
                  <c:v>12</c:v>
                </c:pt>
                <c:pt idx="48">
                  <c:v>11</c:v>
                </c:pt>
                <c:pt idx="49">
                  <c:v>10</c:v>
                </c:pt>
                <c:pt idx="50">
                  <c:v>9</c:v>
                </c:pt>
                <c:pt idx="51">
                  <c:v>8</c:v>
                </c:pt>
                <c:pt idx="52">
                  <c:v>7.7</c:v>
                </c:pt>
                <c:pt idx="53">
                  <c:v>7.5</c:v>
                </c:pt>
                <c:pt idx="54">
                  <c:v>7.3</c:v>
                </c:pt>
                <c:pt idx="55">
                  <c:v>7.1</c:v>
                </c:pt>
                <c:pt idx="56">
                  <c:v>6.9</c:v>
                </c:pt>
                <c:pt idx="57">
                  <c:v>6.7</c:v>
                </c:pt>
                <c:pt idx="58">
                  <c:v>6.5</c:v>
                </c:pt>
                <c:pt idx="59">
                  <c:v>6.3</c:v>
                </c:pt>
                <c:pt idx="60">
                  <c:v>6.1</c:v>
                </c:pt>
                <c:pt idx="61">
                  <c:v>6</c:v>
                </c:pt>
                <c:pt idx="62">
                  <c:v>5.9</c:v>
                </c:pt>
                <c:pt idx="63">
                  <c:v>5.8</c:v>
                </c:pt>
                <c:pt idx="64">
                  <c:v>5.7</c:v>
                </c:pt>
                <c:pt idx="65">
                  <c:v>5.6</c:v>
                </c:pt>
                <c:pt idx="66">
                  <c:v>5.55</c:v>
                </c:pt>
                <c:pt idx="67">
                  <c:v>5.5</c:v>
                </c:pt>
                <c:pt idx="68">
                  <c:v>5.45</c:v>
                </c:pt>
              </c:numCache>
            </c:numRef>
          </c:yVal>
        </c:ser>
        <c:ser>
          <c:idx val="2"/>
          <c:order val="1"/>
          <c:tx>
            <c:v>DR4</c:v>
          </c:tx>
          <c:spPr>
            <a:ln w="31750"/>
          </c:spPr>
          <c:marker>
            <c:symbol val="none"/>
          </c:marker>
          <c:xVal>
            <c:numRef>
              <c:f>Hydrographs!$A$6:$A$74</c:f>
              <c:numCache>
                <c:formatCode>General</c:formatCode>
                <c:ptCount val="69"/>
                <c:pt idx="0">
                  <c:v>0</c:v>
                </c:pt>
                <c:pt idx="1">
                  <c:v>120</c:v>
                </c:pt>
                <c:pt idx="2">
                  <c:v>240</c:v>
                </c:pt>
                <c:pt idx="3">
                  <c:v>360</c:v>
                </c:pt>
                <c:pt idx="4">
                  <c:v>480</c:v>
                </c:pt>
                <c:pt idx="5">
                  <c:v>600</c:v>
                </c:pt>
                <c:pt idx="6">
                  <c:v>720</c:v>
                </c:pt>
                <c:pt idx="7">
                  <c:v>840</c:v>
                </c:pt>
                <c:pt idx="8">
                  <c:v>960</c:v>
                </c:pt>
                <c:pt idx="9">
                  <c:v>1080</c:v>
                </c:pt>
                <c:pt idx="10">
                  <c:v>1200</c:v>
                </c:pt>
                <c:pt idx="11">
                  <c:v>1320</c:v>
                </c:pt>
                <c:pt idx="12">
                  <c:v>1440</c:v>
                </c:pt>
                <c:pt idx="13">
                  <c:v>1560</c:v>
                </c:pt>
                <c:pt idx="14">
                  <c:v>1680</c:v>
                </c:pt>
                <c:pt idx="15">
                  <c:v>1800</c:v>
                </c:pt>
                <c:pt idx="16">
                  <c:v>1920</c:v>
                </c:pt>
                <c:pt idx="17">
                  <c:v>2040</c:v>
                </c:pt>
                <c:pt idx="18">
                  <c:v>2160</c:v>
                </c:pt>
                <c:pt idx="19">
                  <c:v>2280</c:v>
                </c:pt>
                <c:pt idx="20">
                  <c:v>2400</c:v>
                </c:pt>
                <c:pt idx="21">
                  <c:v>2520</c:v>
                </c:pt>
                <c:pt idx="22">
                  <c:v>2877</c:v>
                </c:pt>
                <c:pt idx="23">
                  <c:v>3177</c:v>
                </c:pt>
                <c:pt idx="24">
                  <c:v>3477</c:v>
                </c:pt>
                <c:pt idx="25">
                  <c:v>3777</c:v>
                </c:pt>
                <c:pt idx="26">
                  <c:v>4077</c:v>
                </c:pt>
                <c:pt idx="27">
                  <c:v>4377</c:v>
                </c:pt>
                <c:pt idx="28">
                  <c:v>4677</c:v>
                </c:pt>
                <c:pt idx="29">
                  <c:v>4977</c:v>
                </c:pt>
                <c:pt idx="30">
                  <c:v>5277</c:v>
                </c:pt>
                <c:pt idx="31">
                  <c:v>5577</c:v>
                </c:pt>
                <c:pt idx="32">
                  <c:v>5877</c:v>
                </c:pt>
                <c:pt idx="33">
                  <c:v>6177</c:v>
                </c:pt>
                <c:pt idx="34">
                  <c:v>6477</c:v>
                </c:pt>
                <c:pt idx="35">
                  <c:v>6777</c:v>
                </c:pt>
                <c:pt idx="36">
                  <c:v>7077</c:v>
                </c:pt>
                <c:pt idx="37">
                  <c:v>7377</c:v>
                </c:pt>
                <c:pt idx="38">
                  <c:v>7677</c:v>
                </c:pt>
                <c:pt idx="39">
                  <c:v>7977</c:v>
                </c:pt>
                <c:pt idx="40">
                  <c:v>8277</c:v>
                </c:pt>
                <c:pt idx="41">
                  <c:v>8577</c:v>
                </c:pt>
                <c:pt idx="42">
                  <c:v>8877</c:v>
                </c:pt>
                <c:pt idx="43">
                  <c:v>9177</c:v>
                </c:pt>
                <c:pt idx="44">
                  <c:v>9477</c:v>
                </c:pt>
                <c:pt idx="45">
                  <c:v>9777</c:v>
                </c:pt>
                <c:pt idx="46">
                  <c:v>10077</c:v>
                </c:pt>
                <c:pt idx="47">
                  <c:v>10377</c:v>
                </c:pt>
                <c:pt idx="48">
                  <c:v>10677</c:v>
                </c:pt>
                <c:pt idx="49">
                  <c:v>10977</c:v>
                </c:pt>
                <c:pt idx="50">
                  <c:v>11277</c:v>
                </c:pt>
                <c:pt idx="51">
                  <c:v>11577</c:v>
                </c:pt>
                <c:pt idx="52">
                  <c:v>11877</c:v>
                </c:pt>
                <c:pt idx="53">
                  <c:v>12177</c:v>
                </c:pt>
                <c:pt idx="54">
                  <c:v>12477</c:v>
                </c:pt>
                <c:pt idx="55">
                  <c:v>12777</c:v>
                </c:pt>
                <c:pt idx="56">
                  <c:v>13080</c:v>
                </c:pt>
                <c:pt idx="57">
                  <c:v>13380</c:v>
                </c:pt>
                <c:pt idx="58">
                  <c:v>13680</c:v>
                </c:pt>
                <c:pt idx="59">
                  <c:v>13980</c:v>
                </c:pt>
                <c:pt idx="60">
                  <c:v>14280</c:v>
                </c:pt>
                <c:pt idx="61">
                  <c:v>14580</c:v>
                </c:pt>
                <c:pt idx="62">
                  <c:v>14880</c:v>
                </c:pt>
                <c:pt idx="63">
                  <c:v>15180</c:v>
                </c:pt>
                <c:pt idx="64">
                  <c:v>15480</c:v>
                </c:pt>
                <c:pt idx="65">
                  <c:v>15780</c:v>
                </c:pt>
                <c:pt idx="66">
                  <c:v>16080</c:v>
                </c:pt>
                <c:pt idx="67">
                  <c:v>16380</c:v>
                </c:pt>
                <c:pt idx="68">
                  <c:v>16680</c:v>
                </c:pt>
              </c:numCache>
            </c:numRef>
          </c:xVal>
          <c:yVal>
            <c:numRef>
              <c:f>Hydrographs!$D$6:$D$74</c:f>
              <c:numCache>
                <c:formatCode>General</c:formatCode>
                <c:ptCount val="69"/>
                <c:pt idx="0">
                  <c:v>0.37000000000000011</c:v>
                </c:pt>
                <c:pt idx="1">
                  <c:v>0.52</c:v>
                </c:pt>
                <c:pt idx="2">
                  <c:v>0.56000000000000005</c:v>
                </c:pt>
                <c:pt idx="3">
                  <c:v>0.55000000000000004</c:v>
                </c:pt>
                <c:pt idx="4">
                  <c:v>0.53</c:v>
                </c:pt>
                <c:pt idx="5">
                  <c:v>0.55000000000000004</c:v>
                </c:pt>
                <c:pt idx="6">
                  <c:v>2.2999999999999998</c:v>
                </c:pt>
                <c:pt idx="7">
                  <c:v>15.11</c:v>
                </c:pt>
                <c:pt idx="8">
                  <c:v>19.489999999999984</c:v>
                </c:pt>
                <c:pt idx="9">
                  <c:v>22.36</c:v>
                </c:pt>
                <c:pt idx="10">
                  <c:v>23.810000000000006</c:v>
                </c:pt>
                <c:pt idx="11">
                  <c:v>23.52</c:v>
                </c:pt>
                <c:pt idx="12">
                  <c:v>23.52</c:v>
                </c:pt>
                <c:pt idx="13">
                  <c:v>24.02</c:v>
                </c:pt>
                <c:pt idx="14">
                  <c:v>25.79</c:v>
                </c:pt>
                <c:pt idx="15">
                  <c:v>31.27</c:v>
                </c:pt>
                <c:pt idx="16">
                  <c:v>38.15</c:v>
                </c:pt>
                <c:pt idx="17">
                  <c:v>42.64</c:v>
                </c:pt>
                <c:pt idx="18">
                  <c:v>46.28</c:v>
                </c:pt>
                <c:pt idx="19">
                  <c:v>48.28</c:v>
                </c:pt>
                <c:pt idx="20">
                  <c:v>49.790000000000013</c:v>
                </c:pt>
                <c:pt idx="21">
                  <c:v>54.13</c:v>
                </c:pt>
                <c:pt idx="22">
                  <c:v>63.730000000000011</c:v>
                </c:pt>
                <c:pt idx="23">
                  <c:v>71.02</c:v>
                </c:pt>
                <c:pt idx="24">
                  <c:v>78.430000000000007</c:v>
                </c:pt>
                <c:pt idx="25">
                  <c:v>84</c:v>
                </c:pt>
                <c:pt idx="26">
                  <c:v>87</c:v>
                </c:pt>
                <c:pt idx="27">
                  <c:v>91</c:v>
                </c:pt>
                <c:pt idx="28">
                  <c:v>94</c:v>
                </c:pt>
                <c:pt idx="29">
                  <c:v>96</c:v>
                </c:pt>
                <c:pt idx="30">
                  <c:v>98</c:v>
                </c:pt>
                <c:pt idx="31">
                  <c:v>100</c:v>
                </c:pt>
                <c:pt idx="32">
                  <c:v>101</c:v>
                </c:pt>
                <c:pt idx="33">
                  <c:v>102</c:v>
                </c:pt>
                <c:pt idx="34">
                  <c:v>101</c:v>
                </c:pt>
                <c:pt idx="35">
                  <c:v>100.5</c:v>
                </c:pt>
                <c:pt idx="36">
                  <c:v>100</c:v>
                </c:pt>
                <c:pt idx="37">
                  <c:v>95</c:v>
                </c:pt>
                <c:pt idx="38">
                  <c:v>75</c:v>
                </c:pt>
                <c:pt idx="39">
                  <c:v>62</c:v>
                </c:pt>
                <c:pt idx="40">
                  <c:v>45</c:v>
                </c:pt>
                <c:pt idx="41">
                  <c:v>26</c:v>
                </c:pt>
                <c:pt idx="42">
                  <c:v>23</c:v>
                </c:pt>
                <c:pt idx="43">
                  <c:v>20</c:v>
                </c:pt>
                <c:pt idx="44">
                  <c:v>18</c:v>
                </c:pt>
                <c:pt idx="45">
                  <c:v>16</c:v>
                </c:pt>
                <c:pt idx="46">
                  <c:v>15</c:v>
                </c:pt>
                <c:pt idx="47">
                  <c:v>14</c:v>
                </c:pt>
                <c:pt idx="48">
                  <c:v>13</c:v>
                </c:pt>
                <c:pt idx="49">
                  <c:v>12</c:v>
                </c:pt>
                <c:pt idx="50">
                  <c:v>11</c:v>
                </c:pt>
                <c:pt idx="51">
                  <c:v>10</c:v>
                </c:pt>
                <c:pt idx="52">
                  <c:v>9.5</c:v>
                </c:pt>
                <c:pt idx="53">
                  <c:v>9</c:v>
                </c:pt>
                <c:pt idx="54">
                  <c:v>8.5</c:v>
                </c:pt>
                <c:pt idx="55">
                  <c:v>8</c:v>
                </c:pt>
                <c:pt idx="56">
                  <c:v>7.8</c:v>
                </c:pt>
                <c:pt idx="57">
                  <c:v>7.6</c:v>
                </c:pt>
                <c:pt idx="58">
                  <c:v>7.4</c:v>
                </c:pt>
                <c:pt idx="59">
                  <c:v>7.2</c:v>
                </c:pt>
                <c:pt idx="60">
                  <c:v>7</c:v>
                </c:pt>
                <c:pt idx="61">
                  <c:v>6.9</c:v>
                </c:pt>
                <c:pt idx="62">
                  <c:v>6.8</c:v>
                </c:pt>
                <c:pt idx="63">
                  <c:v>6.7</c:v>
                </c:pt>
                <c:pt idx="64">
                  <c:v>6.6</c:v>
                </c:pt>
                <c:pt idx="65">
                  <c:v>6.5</c:v>
                </c:pt>
                <c:pt idx="66">
                  <c:v>6.4</c:v>
                </c:pt>
                <c:pt idx="67">
                  <c:v>6.3</c:v>
                </c:pt>
                <c:pt idx="68">
                  <c:v>6.2</c:v>
                </c:pt>
              </c:numCache>
            </c:numRef>
          </c:yVal>
        </c:ser>
        <c:ser>
          <c:idx val="0"/>
          <c:order val="2"/>
          <c:tx>
            <c:v>DR3+DR4</c:v>
          </c:tx>
          <c:marker>
            <c:symbol val="none"/>
          </c:marker>
          <c:xVal>
            <c:numRef>
              <c:f>Hydrographs!$A$6:$A$74</c:f>
              <c:numCache>
                <c:formatCode>General</c:formatCode>
                <c:ptCount val="69"/>
                <c:pt idx="0">
                  <c:v>0</c:v>
                </c:pt>
                <c:pt idx="1">
                  <c:v>120</c:v>
                </c:pt>
                <c:pt idx="2">
                  <c:v>240</c:v>
                </c:pt>
                <c:pt idx="3">
                  <c:v>360</c:v>
                </c:pt>
                <c:pt idx="4">
                  <c:v>480</c:v>
                </c:pt>
                <c:pt idx="5">
                  <c:v>600</c:v>
                </c:pt>
                <c:pt idx="6">
                  <c:v>720</c:v>
                </c:pt>
                <c:pt idx="7">
                  <c:v>840</c:v>
                </c:pt>
                <c:pt idx="8">
                  <c:v>960</c:v>
                </c:pt>
                <c:pt idx="9">
                  <c:v>1080</c:v>
                </c:pt>
                <c:pt idx="10">
                  <c:v>1200</c:v>
                </c:pt>
                <c:pt idx="11">
                  <c:v>1320</c:v>
                </c:pt>
                <c:pt idx="12">
                  <c:v>1440</c:v>
                </c:pt>
                <c:pt idx="13">
                  <c:v>1560</c:v>
                </c:pt>
                <c:pt idx="14">
                  <c:v>1680</c:v>
                </c:pt>
                <c:pt idx="15">
                  <c:v>1800</c:v>
                </c:pt>
                <c:pt idx="16">
                  <c:v>1920</c:v>
                </c:pt>
                <c:pt idx="17">
                  <c:v>2040</c:v>
                </c:pt>
                <c:pt idx="18">
                  <c:v>2160</c:v>
                </c:pt>
                <c:pt idx="19">
                  <c:v>2280</c:v>
                </c:pt>
                <c:pt idx="20">
                  <c:v>2400</c:v>
                </c:pt>
                <c:pt idx="21">
                  <c:v>2520</c:v>
                </c:pt>
                <c:pt idx="22">
                  <c:v>2877</c:v>
                </c:pt>
                <c:pt idx="23">
                  <c:v>3177</c:v>
                </c:pt>
                <c:pt idx="24">
                  <c:v>3477</c:v>
                </c:pt>
                <c:pt idx="25">
                  <c:v>3777</c:v>
                </c:pt>
                <c:pt idx="26">
                  <c:v>4077</c:v>
                </c:pt>
                <c:pt idx="27">
                  <c:v>4377</c:v>
                </c:pt>
                <c:pt idx="28">
                  <c:v>4677</c:v>
                </c:pt>
                <c:pt idx="29">
                  <c:v>4977</c:v>
                </c:pt>
                <c:pt idx="30">
                  <c:v>5277</c:v>
                </c:pt>
                <c:pt idx="31">
                  <c:v>5577</c:v>
                </c:pt>
                <c:pt idx="32">
                  <c:v>5877</c:v>
                </c:pt>
                <c:pt idx="33">
                  <c:v>6177</c:v>
                </c:pt>
                <c:pt idx="34">
                  <c:v>6477</c:v>
                </c:pt>
                <c:pt idx="35">
                  <c:v>6777</c:v>
                </c:pt>
                <c:pt idx="36">
                  <c:v>7077</c:v>
                </c:pt>
                <c:pt idx="37">
                  <c:v>7377</c:v>
                </c:pt>
                <c:pt idx="38">
                  <c:v>7677</c:v>
                </c:pt>
                <c:pt idx="39">
                  <c:v>7977</c:v>
                </c:pt>
                <c:pt idx="40">
                  <c:v>8277</c:v>
                </c:pt>
                <c:pt idx="41">
                  <c:v>8577</c:v>
                </c:pt>
                <c:pt idx="42">
                  <c:v>8877</c:v>
                </c:pt>
                <c:pt idx="43">
                  <c:v>9177</c:v>
                </c:pt>
                <c:pt idx="44">
                  <c:v>9477</c:v>
                </c:pt>
                <c:pt idx="45">
                  <c:v>9777</c:v>
                </c:pt>
                <c:pt idx="46">
                  <c:v>10077</c:v>
                </c:pt>
                <c:pt idx="47">
                  <c:v>10377</c:v>
                </c:pt>
                <c:pt idx="48">
                  <c:v>10677</c:v>
                </c:pt>
                <c:pt idx="49">
                  <c:v>10977</c:v>
                </c:pt>
                <c:pt idx="50">
                  <c:v>11277</c:v>
                </c:pt>
                <c:pt idx="51">
                  <c:v>11577</c:v>
                </c:pt>
                <c:pt idx="52">
                  <c:v>11877</c:v>
                </c:pt>
                <c:pt idx="53">
                  <c:v>12177</c:v>
                </c:pt>
                <c:pt idx="54">
                  <c:v>12477</c:v>
                </c:pt>
                <c:pt idx="55">
                  <c:v>12777</c:v>
                </c:pt>
                <c:pt idx="56">
                  <c:v>13080</c:v>
                </c:pt>
                <c:pt idx="57">
                  <c:v>13380</c:v>
                </c:pt>
                <c:pt idx="58">
                  <c:v>13680</c:v>
                </c:pt>
                <c:pt idx="59">
                  <c:v>13980</c:v>
                </c:pt>
                <c:pt idx="60">
                  <c:v>14280</c:v>
                </c:pt>
                <c:pt idx="61">
                  <c:v>14580</c:v>
                </c:pt>
                <c:pt idx="62">
                  <c:v>14880</c:v>
                </c:pt>
                <c:pt idx="63">
                  <c:v>15180</c:v>
                </c:pt>
                <c:pt idx="64">
                  <c:v>15480</c:v>
                </c:pt>
                <c:pt idx="65">
                  <c:v>15780</c:v>
                </c:pt>
                <c:pt idx="66">
                  <c:v>16080</c:v>
                </c:pt>
                <c:pt idx="67">
                  <c:v>16380</c:v>
                </c:pt>
                <c:pt idx="68">
                  <c:v>16680</c:v>
                </c:pt>
              </c:numCache>
            </c:numRef>
          </c:xVal>
          <c:yVal>
            <c:numRef>
              <c:f>Hydrographs!$E$6:$E$74</c:f>
              <c:numCache>
                <c:formatCode>General</c:formatCode>
                <c:ptCount val="69"/>
                <c:pt idx="0">
                  <c:v>0.67000000000000015</c:v>
                </c:pt>
                <c:pt idx="1">
                  <c:v>0.82000000000000028</c:v>
                </c:pt>
                <c:pt idx="2">
                  <c:v>0.86000000000000032</c:v>
                </c:pt>
                <c:pt idx="3">
                  <c:v>0.85000000000000031</c:v>
                </c:pt>
                <c:pt idx="4">
                  <c:v>0.83000000000000029</c:v>
                </c:pt>
                <c:pt idx="5">
                  <c:v>0.87000000000000033</c:v>
                </c:pt>
                <c:pt idx="6">
                  <c:v>2.6399999999999997</c:v>
                </c:pt>
                <c:pt idx="7">
                  <c:v>15.480000000000002</c:v>
                </c:pt>
                <c:pt idx="8">
                  <c:v>20.04999999999999</c:v>
                </c:pt>
                <c:pt idx="9">
                  <c:v>23.2</c:v>
                </c:pt>
                <c:pt idx="10">
                  <c:v>26.810000000000006</c:v>
                </c:pt>
                <c:pt idx="11">
                  <c:v>28.02</c:v>
                </c:pt>
                <c:pt idx="12">
                  <c:v>29.41</c:v>
                </c:pt>
                <c:pt idx="13">
                  <c:v>32.21</c:v>
                </c:pt>
                <c:pt idx="14">
                  <c:v>36.230000000000011</c:v>
                </c:pt>
                <c:pt idx="15">
                  <c:v>43.87</c:v>
                </c:pt>
                <c:pt idx="16">
                  <c:v>52.5</c:v>
                </c:pt>
                <c:pt idx="17">
                  <c:v>58.96</c:v>
                </c:pt>
                <c:pt idx="18">
                  <c:v>64.410000000000025</c:v>
                </c:pt>
                <c:pt idx="19">
                  <c:v>67.25</c:v>
                </c:pt>
                <c:pt idx="20">
                  <c:v>70.27</c:v>
                </c:pt>
                <c:pt idx="21">
                  <c:v>76.19</c:v>
                </c:pt>
                <c:pt idx="22">
                  <c:v>90.009999999999991</c:v>
                </c:pt>
                <c:pt idx="23">
                  <c:v>103.11</c:v>
                </c:pt>
                <c:pt idx="24">
                  <c:v>118.14999999999999</c:v>
                </c:pt>
                <c:pt idx="25">
                  <c:v>132.26</c:v>
                </c:pt>
                <c:pt idx="26">
                  <c:v>145.16</c:v>
                </c:pt>
                <c:pt idx="27">
                  <c:v>159.96</c:v>
                </c:pt>
                <c:pt idx="28">
                  <c:v>171.32000000000005</c:v>
                </c:pt>
                <c:pt idx="29">
                  <c:v>180.09</c:v>
                </c:pt>
                <c:pt idx="30">
                  <c:v>189.16</c:v>
                </c:pt>
                <c:pt idx="31">
                  <c:v>198</c:v>
                </c:pt>
                <c:pt idx="32">
                  <c:v>206</c:v>
                </c:pt>
                <c:pt idx="33">
                  <c:v>212</c:v>
                </c:pt>
                <c:pt idx="34">
                  <c:v>216</c:v>
                </c:pt>
                <c:pt idx="35">
                  <c:v>218.5</c:v>
                </c:pt>
                <c:pt idx="36">
                  <c:v>220</c:v>
                </c:pt>
                <c:pt idx="37">
                  <c:v>210</c:v>
                </c:pt>
                <c:pt idx="38">
                  <c:v>180</c:v>
                </c:pt>
                <c:pt idx="39">
                  <c:v>154</c:v>
                </c:pt>
                <c:pt idx="40">
                  <c:v>117</c:v>
                </c:pt>
                <c:pt idx="41">
                  <c:v>76</c:v>
                </c:pt>
                <c:pt idx="42">
                  <c:v>55</c:v>
                </c:pt>
                <c:pt idx="43">
                  <c:v>46</c:v>
                </c:pt>
                <c:pt idx="44">
                  <c:v>40</c:v>
                </c:pt>
                <c:pt idx="45">
                  <c:v>34</c:v>
                </c:pt>
                <c:pt idx="46">
                  <c:v>29</c:v>
                </c:pt>
                <c:pt idx="47">
                  <c:v>26</c:v>
                </c:pt>
                <c:pt idx="48">
                  <c:v>24</c:v>
                </c:pt>
                <c:pt idx="49">
                  <c:v>22</c:v>
                </c:pt>
                <c:pt idx="50">
                  <c:v>20</c:v>
                </c:pt>
                <c:pt idx="51">
                  <c:v>18</c:v>
                </c:pt>
                <c:pt idx="52">
                  <c:v>17.2</c:v>
                </c:pt>
                <c:pt idx="53">
                  <c:v>16.5</c:v>
                </c:pt>
                <c:pt idx="54">
                  <c:v>15.8</c:v>
                </c:pt>
                <c:pt idx="55">
                  <c:v>15.1</c:v>
                </c:pt>
                <c:pt idx="56">
                  <c:v>14.7</c:v>
                </c:pt>
                <c:pt idx="57">
                  <c:v>14.3</c:v>
                </c:pt>
                <c:pt idx="58">
                  <c:v>13.9</c:v>
                </c:pt>
                <c:pt idx="59">
                  <c:v>13.5</c:v>
                </c:pt>
                <c:pt idx="60">
                  <c:v>13.1</c:v>
                </c:pt>
                <c:pt idx="61">
                  <c:v>12.9</c:v>
                </c:pt>
                <c:pt idx="62">
                  <c:v>12.7</c:v>
                </c:pt>
                <c:pt idx="63">
                  <c:v>12.5</c:v>
                </c:pt>
                <c:pt idx="64">
                  <c:v>12.3</c:v>
                </c:pt>
                <c:pt idx="65">
                  <c:v>12.1</c:v>
                </c:pt>
                <c:pt idx="66">
                  <c:v>11.950000000000003</c:v>
                </c:pt>
                <c:pt idx="67">
                  <c:v>11.8</c:v>
                </c:pt>
                <c:pt idx="68">
                  <c:v>11.65</c:v>
                </c:pt>
              </c:numCache>
            </c:numRef>
          </c:yVal>
        </c:ser>
        <c:axId val="99567488"/>
        <c:axId val="99581952"/>
      </c:scatterChart>
      <c:scatterChart>
        <c:scatterStyle val="lineMarker"/>
        <c:ser>
          <c:idx val="3"/>
          <c:order val="3"/>
          <c:marker>
            <c:symbol val="none"/>
          </c:marker>
          <c:xVal>
            <c:numRef>
              <c:f>Hydrographs!$A$6:$A$74</c:f>
              <c:numCache>
                <c:formatCode>General</c:formatCode>
                <c:ptCount val="69"/>
                <c:pt idx="0">
                  <c:v>0</c:v>
                </c:pt>
                <c:pt idx="1">
                  <c:v>120</c:v>
                </c:pt>
                <c:pt idx="2">
                  <c:v>240</c:v>
                </c:pt>
                <c:pt idx="3">
                  <c:v>360</c:v>
                </c:pt>
                <c:pt idx="4">
                  <c:v>480</c:v>
                </c:pt>
                <c:pt idx="5">
                  <c:v>600</c:v>
                </c:pt>
                <c:pt idx="6">
                  <c:v>720</c:v>
                </c:pt>
                <c:pt idx="7">
                  <c:v>840</c:v>
                </c:pt>
                <c:pt idx="8">
                  <c:v>960</c:v>
                </c:pt>
                <c:pt idx="9">
                  <c:v>1080</c:v>
                </c:pt>
                <c:pt idx="10">
                  <c:v>1200</c:v>
                </c:pt>
                <c:pt idx="11">
                  <c:v>1320</c:v>
                </c:pt>
                <c:pt idx="12">
                  <c:v>1440</c:v>
                </c:pt>
                <c:pt idx="13">
                  <c:v>1560</c:v>
                </c:pt>
                <c:pt idx="14">
                  <c:v>1680</c:v>
                </c:pt>
                <c:pt idx="15">
                  <c:v>1800</c:v>
                </c:pt>
                <c:pt idx="16">
                  <c:v>1920</c:v>
                </c:pt>
                <c:pt idx="17">
                  <c:v>2040</c:v>
                </c:pt>
                <c:pt idx="18">
                  <c:v>2160</c:v>
                </c:pt>
                <c:pt idx="19">
                  <c:v>2280</c:v>
                </c:pt>
                <c:pt idx="20">
                  <c:v>2400</c:v>
                </c:pt>
                <c:pt idx="21">
                  <c:v>2520</c:v>
                </c:pt>
                <c:pt idx="22">
                  <c:v>2877</c:v>
                </c:pt>
                <c:pt idx="23">
                  <c:v>3177</c:v>
                </c:pt>
                <c:pt idx="24">
                  <c:v>3477</c:v>
                </c:pt>
                <c:pt idx="25">
                  <c:v>3777</c:v>
                </c:pt>
                <c:pt idx="26">
                  <c:v>4077</c:v>
                </c:pt>
                <c:pt idx="27">
                  <c:v>4377</c:v>
                </c:pt>
                <c:pt idx="28">
                  <c:v>4677</c:v>
                </c:pt>
                <c:pt idx="29">
                  <c:v>4977</c:v>
                </c:pt>
                <c:pt idx="30">
                  <c:v>5277</c:v>
                </c:pt>
                <c:pt idx="31">
                  <c:v>5577</c:v>
                </c:pt>
                <c:pt idx="32">
                  <c:v>5877</c:v>
                </c:pt>
                <c:pt idx="33">
                  <c:v>6177</c:v>
                </c:pt>
                <c:pt idx="34">
                  <c:v>6477</c:v>
                </c:pt>
                <c:pt idx="35">
                  <c:v>6777</c:v>
                </c:pt>
                <c:pt idx="36">
                  <c:v>7077</c:v>
                </c:pt>
                <c:pt idx="37">
                  <c:v>7377</c:v>
                </c:pt>
                <c:pt idx="38">
                  <c:v>7677</c:v>
                </c:pt>
                <c:pt idx="39">
                  <c:v>7977</c:v>
                </c:pt>
                <c:pt idx="40">
                  <c:v>8277</c:v>
                </c:pt>
                <c:pt idx="41">
                  <c:v>8577</c:v>
                </c:pt>
                <c:pt idx="42">
                  <c:v>8877</c:v>
                </c:pt>
                <c:pt idx="43">
                  <c:v>9177</c:v>
                </c:pt>
                <c:pt idx="44">
                  <c:v>9477</c:v>
                </c:pt>
                <c:pt idx="45">
                  <c:v>9777</c:v>
                </c:pt>
                <c:pt idx="46">
                  <c:v>10077</c:v>
                </c:pt>
                <c:pt idx="47">
                  <c:v>10377</c:v>
                </c:pt>
                <c:pt idx="48">
                  <c:v>10677</c:v>
                </c:pt>
                <c:pt idx="49">
                  <c:v>10977</c:v>
                </c:pt>
                <c:pt idx="50">
                  <c:v>11277</c:v>
                </c:pt>
                <c:pt idx="51">
                  <c:v>11577</c:v>
                </c:pt>
                <c:pt idx="52">
                  <c:v>11877</c:v>
                </c:pt>
                <c:pt idx="53">
                  <c:v>12177</c:v>
                </c:pt>
                <c:pt idx="54">
                  <c:v>12477</c:v>
                </c:pt>
                <c:pt idx="55">
                  <c:v>12777</c:v>
                </c:pt>
                <c:pt idx="56">
                  <c:v>13080</c:v>
                </c:pt>
                <c:pt idx="57">
                  <c:v>13380</c:v>
                </c:pt>
                <c:pt idx="58">
                  <c:v>13680</c:v>
                </c:pt>
                <c:pt idx="59">
                  <c:v>13980</c:v>
                </c:pt>
                <c:pt idx="60">
                  <c:v>14280</c:v>
                </c:pt>
                <c:pt idx="61">
                  <c:v>14580</c:v>
                </c:pt>
                <c:pt idx="62">
                  <c:v>14880</c:v>
                </c:pt>
                <c:pt idx="63">
                  <c:v>15180</c:v>
                </c:pt>
                <c:pt idx="64">
                  <c:v>15480</c:v>
                </c:pt>
                <c:pt idx="65">
                  <c:v>15780</c:v>
                </c:pt>
                <c:pt idx="66">
                  <c:v>16080</c:v>
                </c:pt>
                <c:pt idx="67">
                  <c:v>16380</c:v>
                </c:pt>
                <c:pt idx="68">
                  <c:v>16680</c:v>
                </c:pt>
              </c:numCache>
            </c:numRef>
          </c:xVal>
          <c:yVal>
            <c:numRef>
              <c:f>Hydrographs!$AA$6:$AA$74</c:f>
              <c:numCache>
                <c:formatCode>General</c:formatCode>
                <c:ptCount val="69"/>
                <c:pt idx="0">
                  <c:v>23.659963566935041</c:v>
                </c:pt>
                <c:pt idx="1">
                  <c:v>28.956970335651846</c:v>
                </c:pt>
                <c:pt idx="2">
                  <c:v>30.369505473976329</c:v>
                </c:pt>
                <c:pt idx="3">
                  <c:v>30.016371689395207</c:v>
                </c:pt>
                <c:pt idx="4">
                  <c:v>29.310104120232975</c:v>
                </c:pt>
                <c:pt idx="5">
                  <c:v>30.722639258557436</c:v>
                </c:pt>
                <c:pt idx="6">
                  <c:v>93.227319129415676</c:v>
                </c:pt>
                <c:pt idx="7">
                  <c:v>546.65109853157378</c:v>
                </c:pt>
                <c:pt idx="8">
                  <c:v>708.0332380851454</c:v>
                </c:pt>
                <c:pt idx="9">
                  <c:v>819.27038022819897</c:v>
                </c:pt>
                <c:pt idx="10">
                  <c:v>946.75167646198281</c:v>
                </c:pt>
                <c:pt idx="11">
                  <c:v>989.48086439629833</c:v>
                </c:pt>
                <c:pt idx="12">
                  <c:v>1038.5664604530741</c:v>
                </c:pt>
                <c:pt idx="13">
                  <c:v>1137.4439201357877</c:v>
                </c:pt>
                <c:pt idx="14">
                  <c:v>1279.4037015373979</c:v>
                </c:pt>
                <c:pt idx="15">
                  <c:v>1549.1979129573726</c:v>
                </c:pt>
                <c:pt idx="16">
                  <c:v>1853.9523690508802</c:v>
                </c:pt>
                <c:pt idx="17">
                  <c:v>2082.076793890285</c:v>
                </c:pt>
                <c:pt idx="18">
                  <c:v>2274.5347064869952</c:v>
                </c:pt>
                <c:pt idx="19">
                  <c:v>2374.8247013080318</c:v>
                </c:pt>
                <c:pt idx="20">
                  <c:v>2481.4711042515323</c:v>
                </c:pt>
                <c:pt idx="21">
                  <c:v>2690.5263047235535</c:v>
                </c:pt>
                <c:pt idx="22">
                  <c:v>3178.5571950146614</c:v>
                </c:pt>
                <c:pt idx="23">
                  <c:v>3641.1624528159286</c:v>
                </c:pt>
                <c:pt idx="24">
                  <c:v>4172.2756648259356</c:v>
                </c:pt>
                <c:pt idx="25">
                  <c:v>4670.5474348698954</c:v>
                </c:pt>
                <c:pt idx="26">
                  <c:v>5126.0900169795405</c:v>
                </c:pt>
                <c:pt idx="27">
                  <c:v>5648.7280181595979</c:v>
                </c:pt>
                <c:pt idx="28">
                  <c:v>6049.8879974437486</c:v>
                </c:pt>
                <c:pt idx="29">
                  <c:v>6359.5863265213929</c:v>
                </c:pt>
                <c:pt idx="30">
                  <c:v>6679.8786691364685</c:v>
                </c:pt>
                <c:pt idx="31">
                  <c:v>6992.0489347061784</c:v>
                </c:pt>
                <c:pt idx="32">
                  <c:v>7274.5559623710733</c:v>
                </c:pt>
                <c:pt idx="33">
                  <c:v>7486.4362331197453</c:v>
                </c:pt>
                <c:pt idx="34">
                  <c:v>7627.6897469521928</c:v>
                </c:pt>
                <c:pt idx="35">
                  <c:v>7715.9731930974713</c:v>
                </c:pt>
                <c:pt idx="36">
                  <c:v>7768.9432607846411</c:v>
                </c:pt>
                <c:pt idx="37">
                  <c:v>7415.8094762035225</c:v>
                </c:pt>
                <c:pt idx="38">
                  <c:v>6356.4081224601614</c:v>
                </c:pt>
                <c:pt idx="39">
                  <c:v>5438.2602825492504</c:v>
                </c:pt>
                <c:pt idx="40">
                  <c:v>4131.6652795991095</c:v>
                </c:pt>
                <c:pt idx="41">
                  <c:v>2683.8167628165133</c:v>
                </c:pt>
                <c:pt idx="42">
                  <c:v>1942.2358151961607</c:v>
                </c:pt>
                <c:pt idx="43">
                  <c:v>1624.4154090731527</c:v>
                </c:pt>
                <c:pt idx="44">
                  <c:v>1412.5351383244802</c:v>
                </c:pt>
                <c:pt idx="45">
                  <c:v>1200.6548675758074</c:v>
                </c:pt>
                <c:pt idx="46">
                  <c:v>1024.0879752852481</c:v>
                </c:pt>
                <c:pt idx="47">
                  <c:v>918.14783991091213</c:v>
                </c:pt>
                <c:pt idx="48">
                  <c:v>847.52108299468819</c:v>
                </c:pt>
                <c:pt idx="49">
                  <c:v>776.89432607846413</c:v>
                </c:pt>
                <c:pt idx="50">
                  <c:v>706.26756916223985</c:v>
                </c:pt>
                <c:pt idx="51">
                  <c:v>635.64081224601637</c:v>
                </c:pt>
                <c:pt idx="52">
                  <c:v>607.39010947952659</c:v>
                </c:pt>
                <c:pt idx="53">
                  <c:v>582.6707445588487</c:v>
                </c:pt>
                <c:pt idx="54">
                  <c:v>557.9513796381699</c:v>
                </c:pt>
                <c:pt idx="55">
                  <c:v>533.23201471749132</c:v>
                </c:pt>
                <c:pt idx="56">
                  <c:v>519.10666333424649</c:v>
                </c:pt>
                <c:pt idx="57">
                  <c:v>504.98131195100143</c:v>
                </c:pt>
                <c:pt idx="58">
                  <c:v>490.85596056775705</c:v>
                </c:pt>
                <c:pt idx="59">
                  <c:v>476.73060918451205</c:v>
                </c:pt>
                <c:pt idx="60">
                  <c:v>462.60525780126727</c:v>
                </c:pt>
                <c:pt idx="61">
                  <c:v>455.54258210964497</c:v>
                </c:pt>
                <c:pt idx="62">
                  <c:v>448.47990641802227</c:v>
                </c:pt>
                <c:pt idx="63">
                  <c:v>441.41723072639996</c:v>
                </c:pt>
                <c:pt idx="64">
                  <c:v>434.35455503477772</c:v>
                </c:pt>
                <c:pt idx="65">
                  <c:v>427.29187934315524</c:v>
                </c:pt>
                <c:pt idx="66">
                  <c:v>421.99487257443855</c:v>
                </c:pt>
                <c:pt idx="67">
                  <c:v>416.6978658057219</c:v>
                </c:pt>
                <c:pt idx="68">
                  <c:v>411.40085903700475</c:v>
                </c:pt>
              </c:numCache>
            </c:numRef>
          </c:yVal>
        </c:ser>
        <c:axId val="99586048"/>
        <c:axId val="99583872"/>
      </c:scatterChart>
      <c:valAx>
        <c:axId val="99567488"/>
        <c:scaling>
          <c:orientation val="minMax"/>
        </c:scaling>
        <c:axPos val="b"/>
        <c:title>
          <c:tx>
            <c:rich>
              <a:bodyPr/>
              <a:lstStyle/>
              <a:p>
                <a:pPr>
                  <a:defRPr sz="1600" b="1" i="0" u="none" strike="noStrike" baseline="0">
                    <a:solidFill>
                      <a:srgbClr val="000000"/>
                    </a:solidFill>
                    <a:latin typeface="Calibri"/>
                    <a:ea typeface="Calibri"/>
                    <a:cs typeface="Calibri"/>
                  </a:defRPr>
                </a:pPr>
                <a:r>
                  <a:rPr lang="en-US" sz="1600"/>
                  <a:t>Model time in seconds</a:t>
                </a:r>
              </a:p>
            </c:rich>
          </c:tx>
          <c:layout/>
        </c:title>
        <c:numFmt formatCode="General" sourceLinked="1"/>
        <c:tickLblPos val="nextTo"/>
        <c:txPr>
          <a:bodyPr rot="0" vert="horz"/>
          <a:lstStyle/>
          <a:p>
            <a:pPr>
              <a:defRPr sz="1400" b="0" i="0" u="none" strike="noStrike" baseline="0">
                <a:solidFill>
                  <a:srgbClr val="000000"/>
                </a:solidFill>
                <a:latin typeface="Calibri"/>
                <a:ea typeface="Calibri"/>
                <a:cs typeface="Calibri"/>
              </a:defRPr>
            </a:pPr>
            <a:endParaRPr lang="en-US"/>
          </a:p>
        </c:txPr>
        <c:crossAx val="99581952"/>
        <c:crosses val="autoZero"/>
        <c:crossBetween val="midCat"/>
      </c:valAx>
      <c:valAx>
        <c:axId val="99581952"/>
        <c:scaling>
          <c:orientation val="minMax"/>
        </c:scaling>
        <c:axPos val="l"/>
        <c:majorGridlines/>
        <c:title>
          <c:tx>
            <c:rich>
              <a:bodyPr/>
              <a:lstStyle/>
              <a:p>
                <a:pPr>
                  <a:defRPr sz="1600" b="1" i="0" u="none" strike="noStrike" baseline="0">
                    <a:solidFill>
                      <a:srgbClr val="000000"/>
                    </a:solidFill>
                    <a:latin typeface="Calibri"/>
                    <a:ea typeface="Calibri"/>
                    <a:cs typeface="Calibri"/>
                  </a:defRPr>
                </a:pPr>
                <a:r>
                  <a:rPr lang="en-US" sz="1600"/>
                  <a:t>Discharge in m3/s</a:t>
                </a:r>
              </a:p>
            </c:rich>
          </c:tx>
          <c:layout/>
        </c:title>
        <c:numFmt formatCode="General" sourceLinked="1"/>
        <c:tickLblPos val="nextTo"/>
        <c:txPr>
          <a:bodyPr/>
          <a:lstStyle/>
          <a:p>
            <a:pPr>
              <a:defRPr sz="1600"/>
            </a:pPr>
            <a:endParaRPr lang="en-US"/>
          </a:p>
        </c:txPr>
        <c:crossAx val="99567488"/>
        <c:crosses val="autoZero"/>
        <c:crossBetween val="midCat"/>
      </c:valAx>
      <c:valAx>
        <c:axId val="99583872"/>
        <c:scaling>
          <c:orientation val="minMax"/>
          <c:max val="8828"/>
          <c:min val="0"/>
        </c:scaling>
        <c:axPos val="r"/>
        <c:title>
          <c:tx>
            <c:rich>
              <a:bodyPr rot="-5400000" vert="horz"/>
              <a:lstStyle/>
              <a:p>
                <a:pPr>
                  <a:defRPr sz="1600"/>
                </a:pPr>
                <a:r>
                  <a:rPr lang="en-US" sz="1600"/>
                  <a:t>Discharge in cfs</a:t>
                </a:r>
              </a:p>
            </c:rich>
          </c:tx>
          <c:layout/>
        </c:title>
        <c:numFmt formatCode="General" sourceLinked="1"/>
        <c:tickLblPos val="nextTo"/>
        <c:txPr>
          <a:bodyPr/>
          <a:lstStyle/>
          <a:p>
            <a:pPr>
              <a:defRPr sz="1600"/>
            </a:pPr>
            <a:endParaRPr lang="en-US"/>
          </a:p>
        </c:txPr>
        <c:crossAx val="99586048"/>
        <c:crosses val="max"/>
        <c:crossBetween val="midCat"/>
      </c:valAx>
      <c:valAx>
        <c:axId val="99586048"/>
        <c:scaling>
          <c:orientation val="minMax"/>
        </c:scaling>
        <c:delete val="1"/>
        <c:axPos val="b"/>
        <c:numFmt formatCode="General" sourceLinked="1"/>
        <c:tickLblPos val="none"/>
        <c:crossAx val="99583872"/>
        <c:crosses val="autoZero"/>
        <c:crossBetween val="midCat"/>
      </c:valAx>
      <c:spPr>
        <a:ln>
          <a:solidFill>
            <a:sysClr val="windowText" lastClr="000000"/>
          </a:solidFill>
        </a:ln>
      </c:spPr>
    </c:plotArea>
    <c:legend>
      <c:legendPos val="r"/>
      <c:layout>
        <c:manualLayout>
          <c:xMode val="edge"/>
          <c:yMode val="edge"/>
          <c:x val="0.54341034103410346"/>
          <c:y val="0.39251518446385442"/>
          <c:w val="0.1338613861386139"/>
          <c:h val="0.12005783040397643"/>
        </c:manualLayout>
      </c:layout>
      <c:spPr>
        <a:solidFill>
          <a:schemeClr val="bg1"/>
        </a:solidFill>
        <a:ln>
          <a:solidFill>
            <a:schemeClr val="tx1"/>
          </a:solidFill>
        </a:ln>
      </c:spPr>
      <c:txPr>
        <a:bodyPr/>
        <a:lstStyle/>
        <a:p>
          <a:pPr>
            <a:defRPr sz="1600"/>
          </a:pPr>
          <a:endParaRPr lang="en-US"/>
        </a:p>
      </c:txPr>
    </c:legend>
    <c:plotVisOnly val="1"/>
    <c:dispBlanksAs val="gap"/>
  </c:chart>
  <c:externalData r:id="rId1"/>
</c:chartSpace>
</file>

<file path=ppt/charts/chart14.xml><?xml version="1.0" encoding="utf-8"?>
<c:chartSpace xmlns:c="http://schemas.openxmlformats.org/drawingml/2006/chart" xmlns:a="http://schemas.openxmlformats.org/drawingml/2006/main" xmlns:r="http://schemas.openxmlformats.org/officeDocument/2006/relationships">
  <c:lang val="en-US"/>
  <c:chart>
    <c:title>
      <c:tx>
        <c:rich>
          <a:bodyPr/>
          <a:lstStyle/>
          <a:p>
            <a:pPr>
              <a:defRPr/>
            </a:pPr>
            <a:r>
              <a:rPr lang="en-US"/>
              <a:t>Match of</a:t>
            </a:r>
            <a:r>
              <a:rPr lang="en-US" baseline="0"/>
              <a:t> modeled stage with recorded stage</a:t>
            </a:r>
            <a:endParaRPr lang="en-US"/>
          </a:p>
        </c:rich>
      </c:tx>
      <c:layout>
        <c:manualLayout>
          <c:xMode val="edge"/>
          <c:yMode val="edge"/>
          <c:x val="0.25148217356126856"/>
          <c:y val="4.0404040404040414E-2"/>
        </c:manualLayout>
      </c:layout>
    </c:title>
    <c:plotArea>
      <c:layout>
        <c:manualLayout>
          <c:layoutTarget val="inner"/>
          <c:xMode val="edge"/>
          <c:yMode val="edge"/>
          <c:x val="0.10163031915016355"/>
          <c:y val="0.11467668814125515"/>
          <c:w val="0.83272329769573683"/>
          <c:h val="0.73740618786288059"/>
        </c:manualLayout>
      </c:layout>
      <c:scatterChart>
        <c:scatterStyle val="lineMarker"/>
        <c:ser>
          <c:idx val="0"/>
          <c:order val="0"/>
          <c:tx>
            <c:v>DR3 recorded stage</c:v>
          </c:tx>
          <c:spPr>
            <a:ln w="50800">
              <a:solidFill>
                <a:srgbClr val="C00000"/>
              </a:solidFill>
              <a:prstDash val="sysDot"/>
            </a:ln>
          </c:spPr>
          <c:marker>
            <c:symbol val="none"/>
          </c:marker>
          <c:xVal>
            <c:numRef>
              <c:f>Hydrographs!$P$6:$P$53</c:f>
              <c:numCache>
                <c:formatCode>m/d/yyyy\ h:mm</c:formatCode>
                <c:ptCount val="48"/>
                <c:pt idx="0">
                  <c:v>38175.625034722209</c:v>
                </c:pt>
                <c:pt idx="1">
                  <c:v>38175.62642361108</c:v>
                </c:pt>
                <c:pt idx="2">
                  <c:v>38175.627812500003</c:v>
                </c:pt>
                <c:pt idx="3">
                  <c:v>38175.629201388889</c:v>
                </c:pt>
                <c:pt idx="4">
                  <c:v>38175.630590277782</c:v>
                </c:pt>
                <c:pt idx="5">
                  <c:v>38175.631979166654</c:v>
                </c:pt>
                <c:pt idx="6">
                  <c:v>38175.633368055554</c:v>
                </c:pt>
                <c:pt idx="7">
                  <c:v>38175.634756944448</c:v>
                </c:pt>
                <c:pt idx="8">
                  <c:v>38175.636145833319</c:v>
                </c:pt>
                <c:pt idx="9">
                  <c:v>38175.63753472222</c:v>
                </c:pt>
                <c:pt idx="10">
                  <c:v>38175.638923611099</c:v>
                </c:pt>
                <c:pt idx="11">
                  <c:v>38175.6403125</c:v>
                </c:pt>
                <c:pt idx="12">
                  <c:v>38175.641701388886</c:v>
                </c:pt>
                <c:pt idx="13">
                  <c:v>38175.643090277779</c:v>
                </c:pt>
                <c:pt idx="14">
                  <c:v>38175.644479166665</c:v>
                </c:pt>
                <c:pt idx="15">
                  <c:v>38175.645868055559</c:v>
                </c:pt>
                <c:pt idx="16">
                  <c:v>38175.64725694446</c:v>
                </c:pt>
                <c:pt idx="17">
                  <c:v>38175.648645833324</c:v>
                </c:pt>
                <c:pt idx="18">
                  <c:v>38175.650034722232</c:v>
                </c:pt>
                <c:pt idx="19">
                  <c:v>38175.651423611082</c:v>
                </c:pt>
                <c:pt idx="20">
                  <c:v>38175.652812500011</c:v>
                </c:pt>
                <c:pt idx="21">
                  <c:v>38175.654201388905</c:v>
                </c:pt>
                <c:pt idx="22">
                  <c:v>38175.655590277791</c:v>
                </c:pt>
                <c:pt idx="23">
                  <c:v>38175.656979166684</c:v>
                </c:pt>
                <c:pt idx="24">
                  <c:v>38175.658368055563</c:v>
                </c:pt>
                <c:pt idx="25">
                  <c:v>38175.659756944442</c:v>
                </c:pt>
                <c:pt idx="26">
                  <c:v>38175.661145833306</c:v>
                </c:pt>
                <c:pt idx="27">
                  <c:v>38175.662534722222</c:v>
                </c:pt>
                <c:pt idx="28">
                  <c:v>38175.663923611071</c:v>
                </c:pt>
                <c:pt idx="29">
                  <c:v>38175.665312500001</c:v>
                </c:pt>
                <c:pt idx="30">
                  <c:v>38175.666701388887</c:v>
                </c:pt>
                <c:pt idx="31">
                  <c:v>38175.668090277781</c:v>
                </c:pt>
                <c:pt idx="32">
                  <c:v>38175.669479166652</c:v>
                </c:pt>
                <c:pt idx="33">
                  <c:v>38175.670868055553</c:v>
                </c:pt>
                <c:pt idx="34">
                  <c:v>38175.672256944468</c:v>
                </c:pt>
                <c:pt idx="35">
                  <c:v>38175.673645833303</c:v>
                </c:pt>
                <c:pt idx="36">
                  <c:v>38175.675034722204</c:v>
                </c:pt>
                <c:pt idx="37">
                  <c:v>38175.676423611083</c:v>
                </c:pt>
                <c:pt idx="38">
                  <c:v>38175.677812500006</c:v>
                </c:pt>
                <c:pt idx="39">
                  <c:v>38175.679201388892</c:v>
                </c:pt>
                <c:pt idx="40">
                  <c:v>38175.680590277792</c:v>
                </c:pt>
                <c:pt idx="41">
                  <c:v>38175.681979166664</c:v>
                </c:pt>
                <c:pt idx="42">
                  <c:v>38175.683368055557</c:v>
                </c:pt>
                <c:pt idx="43">
                  <c:v>38175.684756944458</c:v>
                </c:pt>
                <c:pt idx="44">
                  <c:v>38175.686145833322</c:v>
                </c:pt>
                <c:pt idx="45">
                  <c:v>38175.687534722223</c:v>
                </c:pt>
                <c:pt idx="46">
                  <c:v>38175.688923611095</c:v>
                </c:pt>
                <c:pt idx="47">
                  <c:v>38175.690312500003</c:v>
                </c:pt>
              </c:numCache>
            </c:numRef>
          </c:xVal>
          <c:yVal>
            <c:numRef>
              <c:f>Hydrographs!$Q$6:$Q$53</c:f>
              <c:numCache>
                <c:formatCode>0.00</c:formatCode>
                <c:ptCount val="48"/>
                <c:pt idx="0">
                  <c:v>101.681168</c:v>
                </c:pt>
                <c:pt idx="1">
                  <c:v>101.681168</c:v>
                </c:pt>
                <c:pt idx="2">
                  <c:v>101.68421600000002</c:v>
                </c:pt>
                <c:pt idx="3">
                  <c:v>101.68726400000003</c:v>
                </c:pt>
                <c:pt idx="4">
                  <c:v>101.69031200000001</c:v>
                </c:pt>
                <c:pt idx="5">
                  <c:v>101.69031200000001</c:v>
                </c:pt>
                <c:pt idx="6">
                  <c:v>101.69336</c:v>
                </c:pt>
                <c:pt idx="7">
                  <c:v>101.705552</c:v>
                </c:pt>
                <c:pt idx="8">
                  <c:v>101.71774400000002</c:v>
                </c:pt>
                <c:pt idx="9">
                  <c:v>101.72079199999997</c:v>
                </c:pt>
                <c:pt idx="10">
                  <c:v>101.72079199999997</c:v>
                </c:pt>
                <c:pt idx="11">
                  <c:v>101.71774400000002</c:v>
                </c:pt>
                <c:pt idx="12">
                  <c:v>101.71469600000003</c:v>
                </c:pt>
                <c:pt idx="13">
                  <c:v>101.71469600000003</c:v>
                </c:pt>
                <c:pt idx="14">
                  <c:v>101.71774400000002</c:v>
                </c:pt>
                <c:pt idx="15">
                  <c:v>101.72993600000001</c:v>
                </c:pt>
                <c:pt idx="16">
                  <c:v>101.80308799999997</c:v>
                </c:pt>
                <c:pt idx="17">
                  <c:v>101.88233599999998</c:v>
                </c:pt>
                <c:pt idx="18">
                  <c:v>101.94634400000002</c:v>
                </c:pt>
                <c:pt idx="19">
                  <c:v>102.019496</c:v>
                </c:pt>
                <c:pt idx="20">
                  <c:v>102.14446400000003</c:v>
                </c:pt>
                <c:pt idx="21">
                  <c:v>102.321248</c:v>
                </c:pt>
                <c:pt idx="22">
                  <c:v>102.44012000000006</c:v>
                </c:pt>
                <c:pt idx="23">
                  <c:v>102.54070400000002</c:v>
                </c:pt>
                <c:pt idx="24">
                  <c:v>102.65957599999997</c:v>
                </c:pt>
                <c:pt idx="25">
                  <c:v>102.75711200000002</c:v>
                </c:pt>
                <c:pt idx="26">
                  <c:v>102.83940800000001</c:v>
                </c:pt>
                <c:pt idx="27">
                  <c:v>102.900368</c:v>
                </c:pt>
                <c:pt idx="28">
                  <c:v>102.964376</c:v>
                </c:pt>
                <c:pt idx="29">
                  <c:v>103.01924000000002</c:v>
                </c:pt>
                <c:pt idx="30">
                  <c:v>103.04362400000007</c:v>
                </c:pt>
                <c:pt idx="31">
                  <c:v>103.086296</c:v>
                </c:pt>
                <c:pt idx="32">
                  <c:v>103.11677599999997</c:v>
                </c:pt>
                <c:pt idx="33">
                  <c:v>103.14116000000003</c:v>
                </c:pt>
                <c:pt idx="34">
                  <c:v>103.19602400000002</c:v>
                </c:pt>
                <c:pt idx="35">
                  <c:v>103.235648</c:v>
                </c:pt>
                <c:pt idx="36">
                  <c:v>103.30575199999997</c:v>
                </c:pt>
                <c:pt idx="37">
                  <c:v>103.33623200000001</c:v>
                </c:pt>
                <c:pt idx="38">
                  <c:v>103.40024000000004</c:v>
                </c:pt>
                <c:pt idx="39">
                  <c:v>103.458152</c:v>
                </c:pt>
                <c:pt idx="40">
                  <c:v>103.52520800000001</c:v>
                </c:pt>
                <c:pt idx="41">
                  <c:v>103.59836</c:v>
                </c:pt>
                <c:pt idx="42">
                  <c:v>103.64103200000001</c:v>
                </c:pt>
                <c:pt idx="43">
                  <c:v>103.72332800000001</c:v>
                </c:pt>
                <c:pt idx="44">
                  <c:v>103.77819199999998</c:v>
                </c:pt>
                <c:pt idx="45">
                  <c:v>103.848296</c:v>
                </c:pt>
                <c:pt idx="46">
                  <c:v>103.90011200000002</c:v>
                </c:pt>
                <c:pt idx="47">
                  <c:v>103.98850400000002</c:v>
                </c:pt>
              </c:numCache>
            </c:numRef>
          </c:yVal>
        </c:ser>
        <c:ser>
          <c:idx val="1"/>
          <c:order val="1"/>
          <c:tx>
            <c:v>DR4 recorded stage</c:v>
          </c:tx>
          <c:spPr>
            <a:ln w="50800">
              <a:solidFill>
                <a:schemeClr val="tx2">
                  <a:lumMod val="60000"/>
                  <a:lumOff val="40000"/>
                </a:schemeClr>
              </a:solidFill>
              <a:prstDash val="sysDot"/>
            </a:ln>
          </c:spPr>
          <c:marker>
            <c:symbol val="none"/>
          </c:marker>
          <c:xVal>
            <c:numRef>
              <c:f>Hydrographs!$S$6:$S$371</c:f>
              <c:numCache>
                <c:formatCode>m/d/yyyy\ h:mm</c:formatCode>
                <c:ptCount val="366"/>
                <c:pt idx="0">
                  <c:v>38175.625034722209</c:v>
                </c:pt>
                <c:pt idx="1">
                  <c:v>38175.625729166648</c:v>
                </c:pt>
                <c:pt idx="2">
                  <c:v>38175.62642361108</c:v>
                </c:pt>
                <c:pt idx="3">
                  <c:v>38175.627118055556</c:v>
                </c:pt>
                <c:pt idx="4">
                  <c:v>38175.627812500003</c:v>
                </c:pt>
                <c:pt idx="5">
                  <c:v>38175.628506944442</c:v>
                </c:pt>
                <c:pt idx="6">
                  <c:v>38175.629201388889</c:v>
                </c:pt>
                <c:pt idx="7">
                  <c:v>38175.629895833321</c:v>
                </c:pt>
                <c:pt idx="8">
                  <c:v>38175.630590277782</c:v>
                </c:pt>
                <c:pt idx="9">
                  <c:v>38175.631284722207</c:v>
                </c:pt>
                <c:pt idx="10">
                  <c:v>38175.631979166654</c:v>
                </c:pt>
                <c:pt idx="11">
                  <c:v>38175.632673611093</c:v>
                </c:pt>
                <c:pt idx="12">
                  <c:v>38175.633368055554</c:v>
                </c:pt>
                <c:pt idx="13">
                  <c:v>38175.634062500001</c:v>
                </c:pt>
                <c:pt idx="14">
                  <c:v>38175.634756944448</c:v>
                </c:pt>
                <c:pt idx="15">
                  <c:v>38175.635451388887</c:v>
                </c:pt>
                <c:pt idx="16">
                  <c:v>38175.636145833319</c:v>
                </c:pt>
                <c:pt idx="17">
                  <c:v>38175.636840277781</c:v>
                </c:pt>
                <c:pt idx="18">
                  <c:v>38175.63753472222</c:v>
                </c:pt>
                <c:pt idx="19">
                  <c:v>38175.638229166667</c:v>
                </c:pt>
                <c:pt idx="20">
                  <c:v>38175.638923611099</c:v>
                </c:pt>
                <c:pt idx="21">
                  <c:v>38175.639618055553</c:v>
                </c:pt>
                <c:pt idx="22">
                  <c:v>38175.6403125</c:v>
                </c:pt>
                <c:pt idx="23">
                  <c:v>38175.641006944446</c:v>
                </c:pt>
                <c:pt idx="24">
                  <c:v>38175.641701388886</c:v>
                </c:pt>
                <c:pt idx="25">
                  <c:v>38175.642395833325</c:v>
                </c:pt>
                <c:pt idx="26">
                  <c:v>38175.643090277779</c:v>
                </c:pt>
                <c:pt idx="27">
                  <c:v>38175.643784722197</c:v>
                </c:pt>
                <c:pt idx="28">
                  <c:v>38175.644479166665</c:v>
                </c:pt>
                <c:pt idx="29">
                  <c:v>38175.645173611083</c:v>
                </c:pt>
                <c:pt idx="30">
                  <c:v>38175.645868055559</c:v>
                </c:pt>
                <c:pt idx="31">
                  <c:v>38175.646562500006</c:v>
                </c:pt>
                <c:pt idx="32">
                  <c:v>38175.64725694446</c:v>
                </c:pt>
                <c:pt idx="33">
                  <c:v>38175.647951388892</c:v>
                </c:pt>
                <c:pt idx="34">
                  <c:v>38175.648645833324</c:v>
                </c:pt>
                <c:pt idx="35">
                  <c:v>38175.649340277778</c:v>
                </c:pt>
                <c:pt idx="36">
                  <c:v>38175.650034722232</c:v>
                </c:pt>
                <c:pt idx="37">
                  <c:v>38175.650729166664</c:v>
                </c:pt>
                <c:pt idx="38">
                  <c:v>38175.651423611082</c:v>
                </c:pt>
                <c:pt idx="39">
                  <c:v>38175.652118055572</c:v>
                </c:pt>
                <c:pt idx="40">
                  <c:v>38175.652812500011</c:v>
                </c:pt>
                <c:pt idx="41">
                  <c:v>38175.653506944458</c:v>
                </c:pt>
                <c:pt idx="42">
                  <c:v>38175.654201388905</c:v>
                </c:pt>
                <c:pt idx="43">
                  <c:v>38175.654895833337</c:v>
                </c:pt>
                <c:pt idx="44">
                  <c:v>38175.655590277791</c:v>
                </c:pt>
                <c:pt idx="45">
                  <c:v>38175.656284722223</c:v>
                </c:pt>
                <c:pt idx="46">
                  <c:v>38175.656979166684</c:v>
                </c:pt>
                <c:pt idx="47">
                  <c:v>38175.657673611095</c:v>
                </c:pt>
                <c:pt idx="48">
                  <c:v>38175.658368055563</c:v>
                </c:pt>
                <c:pt idx="49">
                  <c:v>38175.659062500003</c:v>
                </c:pt>
                <c:pt idx="50">
                  <c:v>38175.659756944442</c:v>
                </c:pt>
                <c:pt idx="51">
                  <c:v>38175.660451388889</c:v>
                </c:pt>
                <c:pt idx="52">
                  <c:v>38175.661145833306</c:v>
                </c:pt>
                <c:pt idx="53">
                  <c:v>38175.661840277775</c:v>
                </c:pt>
                <c:pt idx="54">
                  <c:v>38175.662534722222</c:v>
                </c:pt>
                <c:pt idx="55">
                  <c:v>38175.663229166654</c:v>
                </c:pt>
                <c:pt idx="56">
                  <c:v>38175.663923611071</c:v>
                </c:pt>
                <c:pt idx="57">
                  <c:v>38175.664618055562</c:v>
                </c:pt>
                <c:pt idx="58">
                  <c:v>38175.665312500001</c:v>
                </c:pt>
                <c:pt idx="59">
                  <c:v>38175.666006944448</c:v>
                </c:pt>
                <c:pt idx="60">
                  <c:v>38175.666701388887</c:v>
                </c:pt>
                <c:pt idx="61">
                  <c:v>38175.667395833319</c:v>
                </c:pt>
                <c:pt idx="62">
                  <c:v>38175.668090277781</c:v>
                </c:pt>
                <c:pt idx="64">
                  <c:v>38175.790312500001</c:v>
                </c:pt>
                <c:pt idx="65">
                  <c:v>38175.791006944433</c:v>
                </c:pt>
                <c:pt idx="66">
                  <c:v>38175.791701388873</c:v>
                </c:pt>
                <c:pt idx="67">
                  <c:v>38175.792395833319</c:v>
                </c:pt>
                <c:pt idx="68">
                  <c:v>38175.793090277766</c:v>
                </c:pt>
                <c:pt idx="69">
                  <c:v>38175.793784722191</c:v>
                </c:pt>
                <c:pt idx="70">
                  <c:v>38175.794479166652</c:v>
                </c:pt>
                <c:pt idx="71">
                  <c:v>38175.795173611077</c:v>
                </c:pt>
                <c:pt idx="72">
                  <c:v>38175.795868055538</c:v>
                </c:pt>
                <c:pt idx="73">
                  <c:v>38175.79724537037</c:v>
                </c:pt>
                <c:pt idx="74">
                  <c:v>38175.797951388886</c:v>
                </c:pt>
                <c:pt idx="75">
                  <c:v>38175.798645833303</c:v>
                </c:pt>
                <c:pt idx="76">
                  <c:v>38175.799340277765</c:v>
                </c:pt>
                <c:pt idx="77">
                  <c:v>38175.800034722219</c:v>
                </c:pt>
                <c:pt idx="78">
                  <c:v>38175.800729166665</c:v>
                </c:pt>
                <c:pt idx="79">
                  <c:v>38175.801423611083</c:v>
                </c:pt>
                <c:pt idx="80">
                  <c:v>38175.802118055573</c:v>
                </c:pt>
                <c:pt idx="81">
                  <c:v>38175.802812500013</c:v>
                </c:pt>
                <c:pt idx="82">
                  <c:v>38175.80350694446</c:v>
                </c:pt>
                <c:pt idx="83">
                  <c:v>38175.804201388906</c:v>
                </c:pt>
                <c:pt idx="84">
                  <c:v>38175.804895833331</c:v>
                </c:pt>
                <c:pt idx="85">
                  <c:v>38175.805590277792</c:v>
                </c:pt>
                <c:pt idx="86">
                  <c:v>38175.806284722232</c:v>
                </c:pt>
                <c:pt idx="87">
                  <c:v>38175.806979166679</c:v>
                </c:pt>
                <c:pt idx="88">
                  <c:v>38175.807673611096</c:v>
                </c:pt>
                <c:pt idx="89">
                  <c:v>38175.808368055572</c:v>
                </c:pt>
                <c:pt idx="90">
                  <c:v>38175.809062500004</c:v>
                </c:pt>
                <c:pt idx="91">
                  <c:v>38175.809756944458</c:v>
                </c:pt>
                <c:pt idx="92">
                  <c:v>38175.810451388905</c:v>
                </c:pt>
                <c:pt idx="93">
                  <c:v>38175.811145833322</c:v>
                </c:pt>
                <c:pt idx="94">
                  <c:v>38175.811840277791</c:v>
                </c:pt>
                <c:pt idx="95">
                  <c:v>38175.812534722238</c:v>
                </c:pt>
                <c:pt idx="96">
                  <c:v>38175.813229166684</c:v>
                </c:pt>
                <c:pt idx="97">
                  <c:v>38175.813923611095</c:v>
                </c:pt>
                <c:pt idx="98">
                  <c:v>38175.814618055585</c:v>
                </c:pt>
                <c:pt idx="99">
                  <c:v>38175.815312500003</c:v>
                </c:pt>
                <c:pt idx="100">
                  <c:v>38175.816006944457</c:v>
                </c:pt>
                <c:pt idx="101">
                  <c:v>38175.816701388903</c:v>
                </c:pt>
                <c:pt idx="102">
                  <c:v>38175.817395833335</c:v>
                </c:pt>
                <c:pt idx="103">
                  <c:v>38175.818090277797</c:v>
                </c:pt>
                <c:pt idx="104">
                  <c:v>38175.818784722222</c:v>
                </c:pt>
                <c:pt idx="105">
                  <c:v>38175.819479166668</c:v>
                </c:pt>
                <c:pt idx="106">
                  <c:v>38175.820173611093</c:v>
                </c:pt>
                <c:pt idx="107">
                  <c:v>38175.820868055562</c:v>
                </c:pt>
                <c:pt idx="108">
                  <c:v>38175.821562500001</c:v>
                </c:pt>
                <c:pt idx="109">
                  <c:v>38175.82225694447</c:v>
                </c:pt>
                <c:pt idx="110">
                  <c:v>38175.822951388902</c:v>
                </c:pt>
                <c:pt idx="111">
                  <c:v>38175.823645833319</c:v>
                </c:pt>
                <c:pt idx="112">
                  <c:v>38175.824340277781</c:v>
                </c:pt>
                <c:pt idx="113">
                  <c:v>38175.82503472222</c:v>
                </c:pt>
                <c:pt idx="114">
                  <c:v>38175.825729166652</c:v>
                </c:pt>
                <c:pt idx="115">
                  <c:v>38175.826423611099</c:v>
                </c:pt>
                <c:pt idx="116">
                  <c:v>38175.827118055553</c:v>
                </c:pt>
                <c:pt idx="117">
                  <c:v>38175.8278125</c:v>
                </c:pt>
                <c:pt idx="118">
                  <c:v>38175.828506944468</c:v>
                </c:pt>
                <c:pt idx="119">
                  <c:v>38175.829201388893</c:v>
                </c:pt>
                <c:pt idx="120">
                  <c:v>38175.829895833325</c:v>
                </c:pt>
                <c:pt idx="121">
                  <c:v>38175.830590277794</c:v>
                </c:pt>
                <c:pt idx="122">
                  <c:v>38175.831284722204</c:v>
                </c:pt>
                <c:pt idx="123">
                  <c:v>38175.831979166665</c:v>
                </c:pt>
                <c:pt idx="124">
                  <c:v>38175.832673611105</c:v>
                </c:pt>
                <c:pt idx="125">
                  <c:v>38175.833368055559</c:v>
                </c:pt>
                <c:pt idx="126">
                  <c:v>38175.834062500006</c:v>
                </c:pt>
                <c:pt idx="127">
                  <c:v>38175.83475694446</c:v>
                </c:pt>
                <c:pt idx="128">
                  <c:v>38175.835451388892</c:v>
                </c:pt>
                <c:pt idx="129">
                  <c:v>38175.836145833324</c:v>
                </c:pt>
                <c:pt idx="130">
                  <c:v>38175.836840277792</c:v>
                </c:pt>
                <c:pt idx="131">
                  <c:v>38175.837534722232</c:v>
                </c:pt>
                <c:pt idx="132">
                  <c:v>38175.838229166679</c:v>
                </c:pt>
                <c:pt idx="133">
                  <c:v>38175.838923611096</c:v>
                </c:pt>
                <c:pt idx="134">
                  <c:v>38175.839618055572</c:v>
                </c:pt>
                <c:pt idx="135">
                  <c:v>38175.840312500011</c:v>
                </c:pt>
                <c:pt idx="136">
                  <c:v>38175.841006944458</c:v>
                </c:pt>
                <c:pt idx="137">
                  <c:v>38175.84170138889</c:v>
                </c:pt>
                <c:pt idx="138">
                  <c:v>38175.842395833337</c:v>
                </c:pt>
                <c:pt idx="139">
                  <c:v>38175.843090277791</c:v>
                </c:pt>
                <c:pt idx="140">
                  <c:v>38175.843784722209</c:v>
                </c:pt>
                <c:pt idx="141">
                  <c:v>38175.844479166684</c:v>
                </c:pt>
                <c:pt idx="142">
                  <c:v>38175.845173611095</c:v>
                </c:pt>
                <c:pt idx="143">
                  <c:v>38175.845868055563</c:v>
                </c:pt>
                <c:pt idx="144">
                  <c:v>38175.846562500003</c:v>
                </c:pt>
                <c:pt idx="145">
                  <c:v>38175.847256944457</c:v>
                </c:pt>
                <c:pt idx="146">
                  <c:v>38175.847951388903</c:v>
                </c:pt>
                <c:pt idx="147">
                  <c:v>38175.848645833335</c:v>
                </c:pt>
                <c:pt idx="148">
                  <c:v>38175.849340277782</c:v>
                </c:pt>
                <c:pt idx="149">
                  <c:v>38175.850034722236</c:v>
                </c:pt>
                <c:pt idx="150">
                  <c:v>38175.850729166668</c:v>
                </c:pt>
                <c:pt idx="151">
                  <c:v>38175.851423611093</c:v>
                </c:pt>
                <c:pt idx="152">
                  <c:v>38175.852118055576</c:v>
                </c:pt>
                <c:pt idx="153">
                  <c:v>38175.852812500016</c:v>
                </c:pt>
                <c:pt idx="154">
                  <c:v>38175.85350694447</c:v>
                </c:pt>
                <c:pt idx="155">
                  <c:v>38175.854201388916</c:v>
                </c:pt>
                <c:pt idx="156">
                  <c:v>38175.854895833341</c:v>
                </c:pt>
                <c:pt idx="157">
                  <c:v>38175.855590277795</c:v>
                </c:pt>
                <c:pt idx="158">
                  <c:v>38175.856284722235</c:v>
                </c:pt>
                <c:pt idx="159">
                  <c:v>38175.856979166689</c:v>
                </c:pt>
                <c:pt idx="160">
                  <c:v>38175.857673611114</c:v>
                </c:pt>
                <c:pt idx="161">
                  <c:v>38175.858368055568</c:v>
                </c:pt>
                <c:pt idx="162">
                  <c:v>38175.8590625</c:v>
                </c:pt>
                <c:pt idx="163">
                  <c:v>38175.859756944468</c:v>
                </c:pt>
                <c:pt idx="164">
                  <c:v>38175.860451388893</c:v>
                </c:pt>
                <c:pt idx="165">
                  <c:v>38175.861145833303</c:v>
                </c:pt>
                <c:pt idx="166">
                  <c:v>38175.861840277779</c:v>
                </c:pt>
                <c:pt idx="167">
                  <c:v>38175.862534722219</c:v>
                </c:pt>
                <c:pt idx="168">
                  <c:v>38175.863229166665</c:v>
                </c:pt>
                <c:pt idx="169">
                  <c:v>38175.863923611083</c:v>
                </c:pt>
                <c:pt idx="170">
                  <c:v>38175.864618055573</c:v>
                </c:pt>
                <c:pt idx="171">
                  <c:v>38175.865312500006</c:v>
                </c:pt>
                <c:pt idx="172">
                  <c:v>38175.86600694446</c:v>
                </c:pt>
                <c:pt idx="173">
                  <c:v>38175.866701388892</c:v>
                </c:pt>
                <c:pt idx="174">
                  <c:v>38175.867395833324</c:v>
                </c:pt>
                <c:pt idx="175">
                  <c:v>38175.868090277792</c:v>
                </c:pt>
                <c:pt idx="176">
                  <c:v>38175.868784722225</c:v>
                </c:pt>
                <c:pt idx="177">
                  <c:v>38175.869479166664</c:v>
                </c:pt>
                <c:pt idx="178">
                  <c:v>38175.870173611096</c:v>
                </c:pt>
                <c:pt idx="179">
                  <c:v>38175.870868055572</c:v>
                </c:pt>
                <c:pt idx="180">
                  <c:v>38175.871562500004</c:v>
                </c:pt>
                <c:pt idx="181">
                  <c:v>38175.872256944473</c:v>
                </c:pt>
                <c:pt idx="182">
                  <c:v>38175.872951388905</c:v>
                </c:pt>
                <c:pt idx="183">
                  <c:v>38175.873645833322</c:v>
                </c:pt>
                <c:pt idx="184">
                  <c:v>38175.874340277791</c:v>
                </c:pt>
                <c:pt idx="185">
                  <c:v>38175.875034722223</c:v>
                </c:pt>
                <c:pt idx="186">
                  <c:v>38175.87572916667</c:v>
                </c:pt>
                <c:pt idx="187">
                  <c:v>38175.876423611095</c:v>
                </c:pt>
                <c:pt idx="188">
                  <c:v>38175.877118055563</c:v>
                </c:pt>
                <c:pt idx="189">
                  <c:v>38175.877812500003</c:v>
                </c:pt>
                <c:pt idx="190">
                  <c:v>38175.878506944457</c:v>
                </c:pt>
                <c:pt idx="191">
                  <c:v>38175.879201388903</c:v>
                </c:pt>
                <c:pt idx="192">
                  <c:v>38175.879895833335</c:v>
                </c:pt>
                <c:pt idx="193">
                  <c:v>38175.880590277797</c:v>
                </c:pt>
                <c:pt idx="194">
                  <c:v>38175.881284722222</c:v>
                </c:pt>
                <c:pt idx="195">
                  <c:v>38175.881979166668</c:v>
                </c:pt>
                <c:pt idx="196">
                  <c:v>38175.882673611108</c:v>
                </c:pt>
                <c:pt idx="197">
                  <c:v>38175.883368055562</c:v>
                </c:pt>
                <c:pt idx="198">
                  <c:v>38175.884062500001</c:v>
                </c:pt>
                <c:pt idx="199">
                  <c:v>38175.88475694447</c:v>
                </c:pt>
                <c:pt idx="200">
                  <c:v>38175.885451388902</c:v>
                </c:pt>
                <c:pt idx="201">
                  <c:v>38175.886145833334</c:v>
                </c:pt>
                <c:pt idx="202">
                  <c:v>38175.886840277795</c:v>
                </c:pt>
                <c:pt idx="203">
                  <c:v>38175.887534722235</c:v>
                </c:pt>
                <c:pt idx="204">
                  <c:v>38175.888229166689</c:v>
                </c:pt>
                <c:pt idx="205">
                  <c:v>38175.888923611114</c:v>
                </c:pt>
                <c:pt idx="206">
                  <c:v>38175.889618055568</c:v>
                </c:pt>
                <c:pt idx="207">
                  <c:v>38175.8903125</c:v>
                </c:pt>
                <c:pt idx="208">
                  <c:v>38175.891006944446</c:v>
                </c:pt>
                <c:pt idx="209">
                  <c:v>38175.891701388886</c:v>
                </c:pt>
                <c:pt idx="210">
                  <c:v>38175.892395833325</c:v>
                </c:pt>
                <c:pt idx="211">
                  <c:v>38175.893090277779</c:v>
                </c:pt>
                <c:pt idx="212">
                  <c:v>38175.893784722197</c:v>
                </c:pt>
                <c:pt idx="213">
                  <c:v>38175.894479166665</c:v>
                </c:pt>
                <c:pt idx="214">
                  <c:v>38175.895173611083</c:v>
                </c:pt>
                <c:pt idx="215">
                  <c:v>38175.895868055559</c:v>
                </c:pt>
                <c:pt idx="216">
                  <c:v>38175.896562500006</c:v>
                </c:pt>
                <c:pt idx="217">
                  <c:v>38175.89725694446</c:v>
                </c:pt>
                <c:pt idx="218">
                  <c:v>38175.897951388892</c:v>
                </c:pt>
                <c:pt idx="219">
                  <c:v>38175.898645833324</c:v>
                </c:pt>
                <c:pt idx="220">
                  <c:v>38175.899340277778</c:v>
                </c:pt>
                <c:pt idx="221">
                  <c:v>38175.900034722232</c:v>
                </c:pt>
                <c:pt idx="222">
                  <c:v>38175.900729166664</c:v>
                </c:pt>
                <c:pt idx="223">
                  <c:v>38175.901423611082</c:v>
                </c:pt>
                <c:pt idx="224">
                  <c:v>38175.902118055572</c:v>
                </c:pt>
                <c:pt idx="225">
                  <c:v>38175.902812500011</c:v>
                </c:pt>
                <c:pt idx="226">
                  <c:v>38175.903506944458</c:v>
                </c:pt>
                <c:pt idx="227">
                  <c:v>38175.904201388905</c:v>
                </c:pt>
                <c:pt idx="228">
                  <c:v>38175.904895833337</c:v>
                </c:pt>
                <c:pt idx="229">
                  <c:v>38175.905590277791</c:v>
                </c:pt>
                <c:pt idx="230">
                  <c:v>38175.906284722223</c:v>
                </c:pt>
                <c:pt idx="231">
                  <c:v>38175.906979166684</c:v>
                </c:pt>
                <c:pt idx="232">
                  <c:v>38175.907673611095</c:v>
                </c:pt>
                <c:pt idx="233">
                  <c:v>38175.908368055563</c:v>
                </c:pt>
                <c:pt idx="234">
                  <c:v>38175.909062500003</c:v>
                </c:pt>
                <c:pt idx="235">
                  <c:v>38175.909756944442</c:v>
                </c:pt>
                <c:pt idx="236">
                  <c:v>38175.910451388903</c:v>
                </c:pt>
                <c:pt idx="237">
                  <c:v>38175.911145833321</c:v>
                </c:pt>
                <c:pt idx="238">
                  <c:v>38175.911840277782</c:v>
                </c:pt>
                <c:pt idx="239">
                  <c:v>38175.912534722236</c:v>
                </c:pt>
                <c:pt idx="240">
                  <c:v>38175.913229166668</c:v>
                </c:pt>
                <c:pt idx="241">
                  <c:v>38175.913923611093</c:v>
                </c:pt>
                <c:pt idx="242">
                  <c:v>38175.914618055576</c:v>
                </c:pt>
                <c:pt idx="243">
                  <c:v>38175.915312500001</c:v>
                </c:pt>
                <c:pt idx="244">
                  <c:v>38175.91600694447</c:v>
                </c:pt>
                <c:pt idx="245">
                  <c:v>38175.916701388902</c:v>
                </c:pt>
                <c:pt idx="246">
                  <c:v>38175.917395833334</c:v>
                </c:pt>
                <c:pt idx="247">
                  <c:v>38175.918090277795</c:v>
                </c:pt>
                <c:pt idx="248">
                  <c:v>38175.91878472222</c:v>
                </c:pt>
                <c:pt idx="249">
                  <c:v>38175.919479166667</c:v>
                </c:pt>
                <c:pt idx="250">
                  <c:v>38175.920173611099</c:v>
                </c:pt>
                <c:pt idx="251">
                  <c:v>38175.920868055553</c:v>
                </c:pt>
                <c:pt idx="252">
                  <c:v>38175.921562499992</c:v>
                </c:pt>
                <c:pt idx="253">
                  <c:v>38175.922256944468</c:v>
                </c:pt>
                <c:pt idx="254">
                  <c:v>38175.922951388893</c:v>
                </c:pt>
                <c:pt idx="255">
                  <c:v>38175.923645833303</c:v>
                </c:pt>
                <c:pt idx="256">
                  <c:v>38175.924340277779</c:v>
                </c:pt>
                <c:pt idx="257">
                  <c:v>38175.925034722204</c:v>
                </c:pt>
                <c:pt idx="258">
                  <c:v>38175.925729166651</c:v>
                </c:pt>
                <c:pt idx="259">
                  <c:v>38175.926423611083</c:v>
                </c:pt>
                <c:pt idx="260">
                  <c:v>38175.927118055559</c:v>
                </c:pt>
                <c:pt idx="261">
                  <c:v>38175.927812500006</c:v>
                </c:pt>
                <c:pt idx="262">
                  <c:v>38175.92850694446</c:v>
                </c:pt>
                <c:pt idx="263">
                  <c:v>38175.929201388892</c:v>
                </c:pt>
                <c:pt idx="264">
                  <c:v>38175.929895833324</c:v>
                </c:pt>
                <c:pt idx="265">
                  <c:v>38175.930590277792</c:v>
                </c:pt>
                <c:pt idx="266">
                  <c:v>38175.931284722225</c:v>
                </c:pt>
                <c:pt idx="267">
                  <c:v>38175.931979166664</c:v>
                </c:pt>
                <c:pt idx="268">
                  <c:v>38175.932673611096</c:v>
                </c:pt>
                <c:pt idx="269">
                  <c:v>38175.933368055557</c:v>
                </c:pt>
                <c:pt idx="270">
                  <c:v>38175.934062500004</c:v>
                </c:pt>
                <c:pt idx="271">
                  <c:v>38175.934756944458</c:v>
                </c:pt>
                <c:pt idx="272">
                  <c:v>38175.93545138889</c:v>
                </c:pt>
                <c:pt idx="273">
                  <c:v>38175.936145833322</c:v>
                </c:pt>
                <c:pt idx="274">
                  <c:v>38175.936840277791</c:v>
                </c:pt>
                <c:pt idx="275">
                  <c:v>38175.937534722223</c:v>
                </c:pt>
                <c:pt idx="276">
                  <c:v>38175.938229166684</c:v>
                </c:pt>
                <c:pt idx="277">
                  <c:v>38175.938923611095</c:v>
                </c:pt>
                <c:pt idx="278">
                  <c:v>38175.939618055563</c:v>
                </c:pt>
                <c:pt idx="279">
                  <c:v>38175.940312500003</c:v>
                </c:pt>
                <c:pt idx="280">
                  <c:v>38175.941006944442</c:v>
                </c:pt>
                <c:pt idx="281">
                  <c:v>38175.941701388889</c:v>
                </c:pt>
                <c:pt idx="282">
                  <c:v>38175.942395833335</c:v>
                </c:pt>
                <c:pt idx="283">
                  <c:v>38175.943090277782</c:v>
                </c:pt>
                <c:pt idx="284">
                  <c:v>38175.943784722207</c:v>
                </c:pt>
                <c:pt idx="285">
                  <c:v>38175.944479166668</c:v>
                </c:pt>
                <c:pt idx="286">
                  <c:v>38175.945173611093</c:v>
                </c:pt>
                <c:pt idx="287">
                  <c:v>38175.945868055562</c:v>
                </c:pt>
                <c:pt idx="288">
                  <c:v>38175.946562500001</c:v>
                </c:pt>
                <c:pt idx="289">
                  <c:v>38175.94725694447</c:v>
                </c:pt>
                <c:pt idx="290">
                  <c:v>38175.947951388902</c:v>
                </c:pt>
                <c:pt idx="291">
                  <c:v>38175.948645833334</c:v>
                </c:pt>
                <c:pt idx="292">
                  <c:v>38175.949340277781</c:v>
                </c:pt>
                <c:pt idx="293">
                  <c:v>38175.950034722235</c:v>
                </c:pt>
                <c:pt idx="294">
                  <c:v>38175.950729166667</c:v>
                </c:pt>
                <c:pt idx="295">
                  <c:v>38175.951423611099</c:v>
                </c:pt>
                <c:pt idx="296">
                  <c:v>38175.952118055568</c:v>
                </c:pt>
                <c:pt idx="297">
                  <c:v>38175.952812500014</c:v>
                </c:pt>
                <c:pt idx="298">
                  <c:v>38175.953506944468</c:v>
                </c:pt>
                <c:pt idx="299">
                  <c:v>38175.954201388915</c:v>
                </c:pt>
                <c:pt idx="300">
                  <c:v>38175.954895833333</c:v>
                </c:pt>
                <c:pt idx="301">
                  <c:v>38175.955590277794</c:v>
                </c:pt>
                <c:pt idx="302">
                  <c:v>38175.956284722219</c:v>
                </c:pt>
                <c:pt idx="303">
                  <c:v>38175.95697916668</c:v>
                </c:pt>
                <c:pt idx="304">
                  <c:v>38175.957673611105</c:v>
                </c:pt>
                <c:pt idx="305">
                  <c:v>38175.958368055573</c:v>
                </c:pt>
                <c:pt idx="306">
                  <c:v>38175.959062500006</c:v>
                </c:pt>
                <c:pt idx="307">
                  <c:v>38175.95975694446</c:v>
                </c:pt>
                <c:pt idx="308">
                  <c:v>38175.960451388892</c:v>
                </c:pt>
                <c:pt idx="309">
                  <c:v>38175.961145833302</c:v>
                </c:pt>
                <c:pt idx="310">
                  <c:v>38175.961840277778</c:v>
                </c:pt>
                <c:pt idx="311">
                  <c:v>38175.962534722232</c:v>
                </c:pt>
                <c:pt idx="312">
                  <c:v>38175.963229166664</c:v>
                </c:pt>
                <c:pt idx="313">
                  <c:v>38175.963923611082</c:v>
                </c:pt>
                <c:pt idx="314">
                  <c:v>38175.964618055572</c:v>
                </c:pt>
                <c:pt idx="315">
                  <c:v>38175.965312500004</c:v>
                </c:pt>
                <c:pt idx="316">
                  <c:v>38175.966006944458</c:v>
                </c:pt>
                <c:pt idx="317">
                  <c:v>38175.96670138889</c:v>
                </c:pt>
                <c:pt idx="318">
                  <c:v>38175.967395833322</c:v>
                </c:pt>
                <c:pt idx="319">
                  <c:v>38175.968090277791</c:v>
                </c:pt>
                <c:pt idx="320">
                  <c:v>38175.968784722209</c:v>
                </c:pt>
                <c:pt idx="321">
                  <c:v>38175.96947916667</c:v>
                </c:pt>
                <c:pt idx="322">
                  <c:v>38175.970173611095</c:v>
                </c:pt>
                <c:pt idx="323">
                  <c:v>38175.970868055563</c:v>
                </c:pt>
                <c:pt idx="324">
                  <c:v>38175.971562500003</c:v>
                </c:pt>
                <c:pt idx="325">
                  <c:v>38175.972256944457</c:v>
                </c:pt>
                <c:pt idx="326">
                  <c:v>38175.972951388903</c:v>
                </c:pt>
                <c:pt idx="327">
                  <c:v>38175.973645833321</c:v>
                </c:pt>
                <c:pt idx="328">
                  <c:v>38175.974340277782</c:v>
                </c:pt>
                <c:pt idx="329">
                  <c:v>38175.975034722222</c:v>
                </c:pt>
                <c:pt idx="330">
                  <c:v>38175.975729166654</c:v>
                </c:pt>
                <c:pt idx="331">
                  <c:v>38175.976423611093</c:v>
                </c:pt>
                <c:pt idx="332">
                  <c:v>38175.977118055562</c:v>
                </c:pt>
                <c:pt idx="333">
                  <c:v>38175.977812500001</c:v>
                </c:pt>
                <c:pt idx="334">
                  <c:v>38175.97850694447</c:v>
                </c:pt>
                <c:pt idx="335">
                  <c:v>38175.979201388902</c:v>
                </c:pt>
                <c:pt idx="336">
                  <c:v>38175.979895833334</c:v>
                </c:pt>
                <c:pt idx="337">
                  <c:v>38175.980590277795</c:v>
                </c:pt>
                <c:pt idx="338">
                  <c:v>38175.98128472222</c:v>
                </c:pt>
                <c:pt idx="339">
                  <c:v>38175.981979166667</c:v>
                </c:pt>
                <c:pt idx="340">
                  <c:v>38175.982673611114</c:v>
                </c:pt>
                <c:pt idx="341">
                  <c:v>38175.983368055553</c:v>
                </c:pt>
                <c:pt idx="342">
                  <c:v>38175.9840625</c:v>
                </c:pt>
                <c:pt idx="343">
                  <c:v>38175.984756944468</c:v>
                </c:pt>
                <c:pt idx="344">
                  <c:v>38175.985451388893</c:v>
                </c:pt>
                <c:pt idx="345">
                  <c:v>38175.986145833325</c:v>
                </c:pt>
                <c:pt idx="346">
                  <c:v>38175.986840277794</c:v>
                </c:pt>
                <c:pt idx="347">
                  <c:v>38175.987534722219</c:v>
                </c:pt>
                <c:pt idx="348">
                  <c:v>38175.98822916668</c:v>
                </c:pt>
                <c:pt idx="349">
                  <c:v>38175.988923611105</c:v>
                </c:pt>
                <c:pt idx="350">
                  <c:v>38175.989618055573</c:v>
                </c:pt>
                <c:pt idx="351">
                  <c:v>38175.990312500006</c:v>
                </c:pt>
                <c:pt idx="352">
                  <c:v>38175.991006944445</c:v>
                </c:pt>
                <c:pt idx="353">
                  <c:v>38175.991701388884</c:v>
                </c:pt>
                <c:pt idx="354">
                  <c:v>38175.992395833324</c:v>
                </c:pt>
                <c:pt idx="355">
                  <c:v>38175.993090277778</c:v>
                </c:pt>
                <c:pt idx="356">
                  <c:v>38175.993784722203</c:v>
                </c:pt>
                <c:pt idx="357">
                  <c:v>38175.994479166664</c:v>
                </c:pt>
                <c:pt idx="358">
                  <c:v>38175.995173611082</c:v>
                </c:pt>
                <c:pt idx="359">
                  <c:v>38175.995868055557</c:v>
                </c:pt>
                <c:pt idx="360">
                  <c:v>38175.996562500004</c:v>
                </c:pt>
                <c:pt idx="361">
                  <c:v>38175.997256944458</c:v>
                </c:pt>
                <c:pt idx="362">
                  <c:v>38175.99795138889</c:v>
                </c:pt>
                <c:pt idx="363">
                  <c:v>38175.998645833322</c:v>
                </c:pt>
                <c:pt idx="364">
                  <c:v>38175.999340277776</c:v>
                </c:pt>
                <c:pt idx="365">
                  <c:v>38176.000034722223</c:v>
                </c:pt>
              </c:numCache>
            </c:numRef>
          </c:xVal>
          <c:yVal>
            <c:numRef>
              <c:f>Hydrographs!$W$6:$W$371</c:f>
              <c:numCache>
                <c:formatCode>General</c:formatCode>
                <c:ptCount val="366"/>
                <c:pt idx="0">
                  <c:v>100.00744400000002</c:v>
                </c:pt>
                <c:pt idx="1">
                  <c:v>100.00744400000002</c:v>
                </c:pt>
                <c:pt idx="2">
                  <c:v>100.00744400000002</c:v>
                </c:pt>
                <c:pt idx="3">
                  <c:v>100.00744400000002</c:v>
                </c:pt>
                <c:pt idx="4">
                  <c:v>100.00744400000002</c:v>
                </c:pt>
                <c:pt idx="5">
                  <c:v>100.00744400000002</c:v>
                </c:pt>
                <c:pt idx="6">
                  <c:v>100.00744400000002</c:v>
                </c:pt>
                <c:pt idx="7">
                  <c:v>100.00744400000002</c:v>
                </c:pt>
                <c:pt idx="8">
                  <c:v>100.00744400000002</c:v>
                </c:pt>
                <c:pt idx="9">
                  <c:v>100.010492</c:v>
                </c:pt>
                <c:pt idx="10">
                  <c:v>100.010492</c:v>
                </c:pt>
                <c:pt idx="11">
                  <c:v>100.010492</c:v>
                </c:pt>
                <c:pt idx="12">
                  <c:v>100.010492</c:v>
                </c:pt>
                <c:pt idx="13">
                  <c:v>100.010492</c:v>
                </c:pt>
                <c:pt idx="14">
                  <c:v>100.010492</c:v>
                </c:pt>
                <c:pt idx="15">
                  <c:v>100.01354000000002</c:v>
                </c:pt>
                <c:pt idx="16">
                  <c:v>100.01963600000002</c:v>
                </c:pt>
                <c:pt idx="17">
                  <c:v>100.040972</c:v>
                </c:pt>
                <c:pt idx="18">
                  <c:v>100.068404</c:v>
                </c:pt>
                <c:pt idx="19">
                  <c:v>100.09278799999997</c:v>
                </c:pt>
                <c:pt idx="20">
                  <c:v>100.10193200000001</c:v>
                </c:pt>
                <c:pt idx="21">
                  <c:v>100.10802799999998</c:v>
                </c:pt>
                <c:pt idx="22">
                  <c:v>100.111076</c:v>
                </c:pt>
                <c:pt idx="23">
                  <c:v>100.10802799999998</c:v>
                </c:pt>
                <c:pt idx="24">
                  <c:v>100.10802799999998</c:v>
                </c:pt>
                <c:pt idx="25">
                  <c:v>100.10802799999998</c:v>
                </c:pt>
                <c:pt idx="26">
                  <c:v>100.10498</c:v>
                </c:pt>
                <c:pt idx="27">
                  <c:v>100.10498</c:v>
                </c:pt>
                <c:pt idx="28">
                  <c:v>100.10802799999998</c:v>
                </c:pt>
                <c:pt idx="29">
                  <c:v>100.15679599999997</c:v>
                </c:pt>
                <c:pt idx="30">
                  <c:v>100.31224400000002</c:v>
                </c:pt>
                <c:pt idx="31" formatCode="0.00">
                  <c:v>100.54084400000002</c:v>
                </c:pt>
                <c:pt idx="32" formatCode="0.00">
                  <c:v>100.69324400000002</c:v>
                </c:pt>
                <c:pt idx="33" formatCode="0.00">
                  <c:v>100.793828</c:v>
                </c:pt>
                <c:pt idx="34" formatCode="0.00">
                  <c:v>100.93403600000002</c:v>
                </c:pt>
                <c:pt idx="35" formatCode="0.00">
                  <c:v>101.00414000000002</c:v>
                </c:pt>
                <c:pt idx="36" formatCode="0.00">
                  <c:v>101.071196</c:v>
                </c:pt>
                <c:pt idx="37" formatCode="0.00">
                  <c:v>101.12301199999997</c:v>
                </c:pt>
                <c:pt idx="38" formatCode="0.00">
                  <c:v>101.135204</c:v>
                </c:pt>
                <c:pt idx="39" formatCode="0.00">
                  <c:v>101.13215600000001</c:v>
                </c:pt>
                <c:pt idx="40" formatCode="0.00">
                  <c:v>101.12301199999997</c:v>
                </c:pt>
                <c:pt idx="41" formatCode="0.00">
                  <c:v>101.12606000000001</c:v>
                </c:pt>
                <c:pt idx="42" formatCode="0.00">
                  <c:v>101.12301199999997</c:v>
                </c:pt>
                <c:pt idx="43" formatCode="0.00">
                  <c:v>101.13215600000001</c:v>
                </c:pt>
                <c:pt idx="44" formatCode="0.00">
                  <c:v>101.14434800000001</c:v>
                </c:pt>
                <c:pt idx="45" formatCode="0.00">
                  <c:v>101.16263600000001</c:v>
                </c:pt>
                <c:pt idx="46" formatCode="0.00">
                  <c:v>101.21750000000003</c:v>
                </c:pt>
                <c:pt idx="47" formatCode="0.00">
                  <c:v>101.28760400000003</c:v>
                </c:pt>
                <c:pt idx="48" formatCode="0.00">
                  <c:v>101.41866800000003</c:v>
                </c:pt>
                <c:pt idx="49" formatCode="0.00">
                  <c:v>101.51620400000003</c:v>
                </c:pt>
                <c:pt idx="50" formatCode="0.00">
                  <c:v>101.62897999999997</c:v>
                </c:pt>
                <c:pt idx="51" formatCode="0.00">
                  <c:v>101.67774799999997</c:v>
                </c:pt>
                <c:pt idx="52" formatCode="0.00">
                  <c:v>101.74785200000002</c:v>
                </c:pt>
                <c:pt idx="53" formatCode="0.00">
                  <c:v>101.79052400000003</c:v>
                </c:pt>
                <c:pt idx="54" formatCode="0.00">
                  <c:v>101.83624400000002</c:v>
                </c:pt>
                <c:pt idx="55" formatCode="0.00">
                  <c:v>101.85453200000001</c:v>
                </c:pt>
                <c:pt idx="56" formatCode="0.00">
                  <c:v>101.88196400000002</c:v>
                </c:pt>
                <c:pt idx="57" formatCode="0.00">
                  <c:v>101.89720400000003</c:v>
                </c:pt>
                <c:pt idx="58" formatCode="0.00">
                  <c:v>101.915492</c:v>
                </c:pt>
                <c:pt idx="59" formatCode="0.00">
                  <c:v>101.96426000000004</c:v>
                </c:pt>
                <c:pt idx="60" formatCode="0.00">
                  <c:v>102.00693200000001</c:v>
                </c:pt>
                <c:pt idx="61" formatCode="0.00">
                  <c:v>102.04046000000002</c:v>
                </c:pt>
                <c:pt idx="62" formatCode="0.00">
                  <c:v>102.05874799999997</c:v>
                </c:pt>
                <c:pt idx="63" formatCode="0.00">
                  <c:v>0</c:v>
                </c:pt>
                <c:pt idx="64" formatCode="0.00">
                  <c:v>100.44635600000002</c:v>
                </c:pt>
                <c:pt idx="65" formatCode="0.00">
                  <c:v>100.443308</c:v>
                </c:pt>
                <c:pt idx="66" formatCode="0.00">
                  <c:v>100.44026000000007</c:v>
                </c:pt>
                <c:pt idx="67" formatCode="0.00">
                  <c:v>100.43111600000003</c:v>
                </c:pt>
                <c:pt idx="68" formatCode="0.00">
                  <c:v>100.421972</c:v>
                </c:pt>
                <c:pt idx="69" formatCode="0.00">
                  <c:v>100.415876</c:v>
                </c:pt>
                <c:pt idx="70" formatCode="0.00">
                  <c:v>100.415876</c:v>
                </c:pt>
                <c:pt idx="71" formatCode="0.00">
                  <c:v>100.412828</c:v>
                </c:pt>
                <c:pt idx="72" formatCode="0.00">
                  <c:v>100.40978</c:v>
                </c:pt>
                <c:pt idx="73" formatCode="0.00">
                  <c:v>100.40063600000002</c:v>
                </c:pt>
                <c:pt idx="74" formatCode="0.00">
                  <c:v>100.397588</c:v>
                </c:pt>
                <c:pt idx="75" formatCode="0.00">
                  <c:v>100.39454000000002</c:v>
                </c:pt>
                <c:pt idx="76" formatCode="0.00">
                  <c:v>100.397588</c:v>
                </c:pt>
                <c:pt idx="77" formatCode="0.00">
                  <c:v>100.391492</c:v>
                </c:pt>
                <c:pt idx="78" formatCode="0.00">
                  <c:v>100.38844400000001</c:v>
                </c:pt>
                <c:pt idx="79" formatCode="0.00">
                  <c:v>100.38844400000001</c:v>
                </c:pt>
                <c:pt idx="80" formatCode="0.00">
                  <c:v>100.38234799999996</c:v>
                </c:pt>
                <c:pt idx="81" formatCode="0.00">
                  <c:v>100.37929999999999</c:v>
                </c:pt>
                <c:pt idx="82" formatCode="0.00">
                  <c:v>100.37625200000001</c:v>
                </c:pt>
                <c:pt idx="83" formatCode="0.00">
                  <c:v>100.373204</c:v>
                </c:pt>
                <c:pt idx="84" formatCode="0.00">
                  <c:v>100.373204</c:v>
                </c:pt>
                <c:pt idx="85" formatCode="0.00">
                  <c:v>100.37015600000001</c:v>
                </c:pt>
                <c:pt idx="86" formatCode="0.00">
                  <c:v>100.37015600000001</c:v>
                </c:pt>
                <c:pt idx="87" formatCode="0.00">
                  <c:v>100.361012</c:v>
                </c:pt>
                <c:pt idx="88" formatCode="0.00">
                  <c:v>100.36406000000002</c:v>
                </c:pt>
                <c:pt idx="89" formatCode="0.00">
                  <c:v>100.361012</c:v>
                </c:pt>
                <c:pt idx="90" formatCode="0.00">
                  <c:v>100.361012</c:v>
                </c:pt>
                <c:pt idx="91" formatCode="0.00">
                  <c:v>100.361012</c:v>
                </c:pt>
                <c:pt idx="92" formatCode="0.00">
                  <c:v>100.354916</c:v>
                </c:pt>
                <c:pt idx="93" formatCode="0.00">
                  <c:v>100.354916</c:v>
                </c:pt>
                <c:pt idx="94" formatCode="0.00">
                  <c:v>100.354916</c:v>
                </c:pt>
                <c:pt idx="95" formatCode="0.00">
                  <c:v>100.351868</c:v>
                </c:pt>
                <c:pt idx="96" formatCode="0.00">
                  <c:v>100.34882</c:v>
                </c:pt>
                <c:pt idx="97" formatCode="0.00">
                  <c:v>100.34577199999997</c:v>
                </c:pt>
                <c:pt idx="98" formatCode="0.00">
                  <c:v>100.34577199999997</c:v>
                </c:pt>
                <c:pt idx="99" formatCode="0.00">
                  <c:v>100.34577199999997</c:v>
                </c:pt>
                <c:pt idx="100" formatCode="0.00">
                  <c:v>100.342724</c:v>
                </c:pt>
                <c:pt idx="101" formatCode="0.00">
                  <c:v>100.339676</c:v>
                </c:pt>
                <c:pt idx="102" formatCode="0.00">
                  <c:v>100.336628</c:v>
                </c:pt>
                <c:pt idx="103" formatCode="0.00">
                  <c:v>100.336628</c:v>
                </c:pt>
                <c:pt idx="104" formatCode="0.00">
                  <c:v>100.336628</c:v>
                </c:pt>
                <c:pt idx="105" formatCode="0.00">
                  <c:v>100.33358</c:v>
                </c:pt>
                <c:pt idx="106" formatCode="0.00">
                  <c:v>100.33053200000001</c:v>
                </c:pt>
                <c:pt idx="107" formatCode="0.00">
                  <c:v>100.33053200000001</c:v>
                </c:pt>
                <c:pt idx="108" formatCode="0.00">
                  <c:v>100.33053200000001</c:v>
                </c:pt>
                <c:pt idx="109" formatCode="0.00">
                  <c:v>100.327484</c:v>
                </c:pt>
                <c:pt idx="110" formatCode="0.00">
                  <c:v>100.32443600000001</c:v>
                </c:pt>
                <c:pt idx="111" formatCode="0.00">
                  <c:v>100.327484</c:v>
                </c:pt>
                <c:pt idx="112" formatCode="0.00">
                  <c:v>100.32443600000001</c:v>
                </c:pt>
                <c:pt idx="113" formatCode="0.00">
                  <c:v>100.32138799999997</c:v>
                </c:pt>
                <c:pt idx="114" formatCode="0.00">
                  <c:v>100.32138799999997</c:v>
                </c:pt>
                <c:pt idx="115" formatCode="0.00">
                  <c:v>100.31834000000001</c:v>
                </c:pt>
                <c:pt idx="116" formatCode="0.00">
                  <c:v>100.31834000000001</c:v>
                </c:pt>
                <c:pt idx="117" formatCode="0.00">
                  <c:v>100.31834000000001</c:v>
                </c:pt>
                <c:pt idx="118" formatCode="0.00">
                  <c:v>100.315292</c:v>
                </c:pt>
                <c:pt idx="119" formatCode="0.00">
                  <c:v>100.315292</c:v>
                </c:pt>
                <c:pt idx="120" formatCode="0.00">
                  <c:v>100.31224400000002</c:v>
                </c:pt>
                <c:pt idx="121" formatCode="0.00">
                  <c:v>100.309196</c:v>
                </c:pt>
                <c:pt idx="122" formatCode="0.00">
                  <c:v>100.31224400000002</c:v>
                </c:pt>
                <c:pt idx="123" formatCode="0.00">
                  <c:v>100.309196</c:v>
                </c:pt>
                <c:pt idx="124" formatCode="0.00">
                  <c:v>100.309196</c:v>
                </c:pt>
                <c:pt idx="125" formatCode="0.00">
                  <c:v>100.30614800000001</c:v>
                </c:pt>
                <c:pt idx="126" formatCode="0.00">
                  <c:v>100.30614800000001</c:v>
                </c:pt>
                <c:pt idx="127" formatCode="0.00">
                  <c:v>100.30614800000001</c:v>
                </c:pt>
                <c:pt idx="128" formatCode="0.00">
                  <c:v>100.3031</c:v>
                </c:pt>
                <c:pt idx="129" formatCode="0.00">
                  <c:v>100.30005200000001</c:v>
                </c:pt>
                <c:pt idx="130" formatCode="0.00">
                  <c:v>100.3031</c:v>
                </c:pt>
                <c:pt idx="131" formatCode="0.00">
                  <c:v>100.30005200000001</c:v>
                </c:pt>
                <c:pt idx="132" formatCode="0.00">
                  <c:v>100.30005200000001</c:v>
                </c:pt>
                <c:pt idx="133" formatCode="0.00">
                  <c:v>100.30005200000001</c:v>
                </c:pt>
                <c:pt idx="134" formatCode="0.00">
                  <c:v>100.29700400000003</c:v>
                </c:pt>
                <c:pt idx="135" formatCode="0.00">
                  <c:v>100.29700400000003</c:v>
                </c:pt>
                <c:pt idx="136" formatCode="0.00">
                  <c:v>100.29395600000002</c:v>
                </c:pt>
                <c:pt idx="137" formatCode="0.00">
                  <c:v>100.29700400000003</c:v>
                </c:pt>
                <c:pt idx="138" formatCode="0.00">
                  <c:v>100.290908</c:v>
                </c:pt>
                <c:pt idx="139" formatCode="0.00">
                  <c:v>100.290908</c:v>
                </c:pt>
                <c:pt idx="140" formatCode="0.00">
                  <c:v>100.290908</c:v>
                </c:pt>
                <c:pt idx="141" formatCode="0.00">
                  <c:v>100.290908</c:v>
                </c:pt>
                <c:pt idx="142" formatCode="0.00">
                  <c:v>100.290908</c:v>
                </c:pt>
                <c:pt idx="143" formatCode="0.00">
                  <c:v>100.28786000000002</c:v>
                </c:pt>
                <c:pt idx="144" formatCode="0.00">
                  <c:v>100.28786000000002</c:v>
                </c:pt>
                <c:pt idx="145" formatCode="0.00">
                  <c:v>100.33053200000001</c:v>
                </c:pt>
                <c:pt idx="146" formatCode="0.00">
                  <c:v>100.38844400000001</c:v>
                </c:pt>
                <c:pt idx="147" formatCode="0.00">
                  <c:v>100.428068</c:v>
                </c:pt>
                <c:pt idx="148" formatCode="0.00">
                  <c:v>100.443308</c:v>
                </c:pt>
                <c:pt idx="149" formatCode="0.00">
                  <c:v>100.443308</c:v>
                </c:pt>
                <c:pt idx="150" formatCode="0.00">
                  <c:v>100.46159600000003</c:v>
                </c:pt>
                <c:pt idx="151" formatCode="0.00">
                  <c:v>100.43111600000003</c:v>
                </c:pt>
                <c:pt idx="152" formatCode="0.00">
                  <c:v>100.43111600000003</c:v>
                </c:pt>
                <c:pt idx="153" formatCode="0.00">
                  <c:v>100.428068</c:v>
                </c:pt>
                <c:pt idx="154" formatCode="0.00">
                  <c:v>100.43416400000007</c:v>
                </c:pt>
                <c:pt idx="155" formatCode="0.00">
                  <c:v>100.43111600000003</c:v>
                </c:pt>
                <c:pt idx="156" formatCode="0.00">
                  <c:v>100.42502</c:v>
                </c:pt>
                <c:pt idx="157" formatCode="0.00">
                  <c:v>100.415876</c:v>
                </c:pt>
                <c:pt idx="158" formatCode="0.00">
                  <c:v>100.41892400000003</c:v>
                </c:pt>
                <c:pt idx="159" formatCode="0.00">
                  <c:v>100.40978</c:v>
                </c:pt>
                <c:pt idx="160" formatCode="0.00">
                  <c:v>100.40978</c:v>
                </c:pt>
                <c:pt idx="161" formatCode="0.00">
                  <c:v>100.415876</c:v>
                </c:pt>
                <c:pt idx="162" formatCode="0.00">
                  <c:v>100.41892400000003</c:v>
                </c:pt>
                <c:pt idx="163" formatCode="0.00">
                  <c:v>100.40978</c:v>
                </c:pt>
                <c:pt idx="164" formatCode="0.00">
                  <c:v>100.40368400000003</c:v>
                </c:pt>
                <c:pt idx="165" formatCode="0.00">
                  <c:v>100.40063600000002</c:v>
                </c:pt>
                <c:pt idx="166" formatCode="0.00">
                  <c:v>100.39454000000002</c:v>
                </c:pt>
                <c:pt idx="167" formatCode="0.00">
                  <c:v>100.391492</c:v>
                </c:pt>
                <c:pt idx="168" formatCode="0.00">
                  <c:v>100.397588</c:v>
                </c:pt>
                <c:pt idx="169" formatCode="0.00">
                  <c:v>100.391492</c:v>
                </c:pt>
                <c:pt idx="170" formatCode="0.00">
                  <c:v>100.38844400000001</c:v>
                </c:pt>
                <c:pt idx="171" formatCode="0.00">
                  <c:v>100.38234799999996</c:v>
                </c:pt>
                <c:pt idx="172" formatCode="0.00">
                  <c:v>100.373204</c:v>
                </c:pt>
                <c:pt idx="173" formatCode="0.00">
                  <c:v>100.367108</c:v>
                </c:pt>
                <c:pt idx="174" formatCode="0.00">
                  <c:v>100.35796400000002</c:v>
                </c:pt>
                <c:pt idx="175" formatCode="0.00">
                  <c:v>100.34882</c:v>
                </c:pt>
                <c:pt idx="176" formatCode="0.00">
                  <c:v>100.342724</c:v>
                </c:pt>
                <c:pt idx="177" formatCode="0.00">
                  <c:v>100.33053200000001</c:v>
                </c:pt>
                <c:pt idx="178" formatCode="0.00">
                  <c:v>100.31834000000001</c:v>
                </c:pt>
                <c:pt idx="179" formatCode="0.00">
                  <c:v>100.30614800000001</c:v>
                </c:pt>
                <c:pt idx="180" formatCode="0.00">
                  <c:v>100.290908</c:v>
                </c:pt>
                <c:pt idx="181" formatCode="0.00">
                  <c:v>100.28176400000002</c:v>
                </c:pt>
                <c:pt idx="182" formatCode="0.00">
                  <c:v>100.284812</c:v>
                </c:pt>
                <c:pt idx="183" formatCode="0.00">
                  <c:v>100.284812</c:v>
                </c:pt>
                <c:pt idx="184" formatCode="0.00">
                  <c:v>100.284812</c:v>
                </c:pt>
                <c:pt idx="185" formatCode="0.00">
                  <c:v>100.269572</c:v>
                </c:pt>
                <c:pt idx="186" formatCode="0.00">
                  <c:v>100.26652400000003</c:v>
                </c:pt>
                <c:pt idx="187" formatCode="0.00">
                  <c:v>100.263476</c:v>
                </c:pt>
                <c:pt idx="188" formatCode="0.00">
                  <c:v>100.66581199999997</c:v>
                </c:pt>
                <c:pt idx="189" formatCode="0.00">
                  <c:v>100.260428</c:v>
                </c:pt>
                <c:pt idx="190" formatCode="0.00">
                  <c:v>100.260428</c:v>
                </c:pt>
                <c:pt idx="191" formatCode="0.00">
                  <c:v>100.260428</c:v>
                </c:pt>
                <c:pt idx="192" formatCode="0.00">
                  <c:v>100.27566800000001</c:v>
                </c:pt>
                <c:pt idx="193" formatCode="0.00">
                  <c:v>100.269572</c:v>
                </c:pt>
                <c:pt idx="194" formatCode="0.00">
                  <c:v>100.27566800000001</c:v>
                </c:pt>
                <c:pt idx="195" formatCode="0.00">
                  <c:v>100.27566800000001</c:v>
                </c:pt>
                <c:pt idx="196" formatCode="0.00">
                  <c:v>100.27566800000001</c:v>
                </c:pt>
                <c:pt idx="197" formatCode="0.00">
                  <c:v>100.27262</c:v>
                </c:pt>
                <c:pt idx="198" formatCode="0.00">
                  <c:v>100.27262</c:v>
                </c:pt>
                <c:pt idx="199" formatCode="0.00">
                  <c:v>100.263476</c:v>
                </c:pt>
                <c:pt idx="200" formatCode="0.00">
                  <c:v>100.260428</c:v>
                </c:pt>
                <c:pt idx="201" formatCode="0.00">
                  <c:v>100.260428</c:v>
                </c:pt>
                <c:pt idx="202" formatCode="0.00">
                  <c:v>100.25738</c:v>
                </c:pt>
                <c:pt idx="203" formatCode="0.00">
                  <c:v>100.25738</c:v>
                </c:pt>
                <c:pt idx="204" formatCode="0.00">
                  <c:v>100.25433200000001</c:v>
                </c:pt>
                <c:pt idx="205" formatCode="0.00">
                  <c:v>100.25433200000001</c:v>
                </c:pt>
                <c:pt idx="206" formatCode="0.00">
                  <c:v>100.25128400000003</c:v>
                </c:pt>
                <c:pt idx="207" formatCode="0.00">
                  <c:v>100.25128400000003</c:v>
                </c:pt>
                <c:pt idx="208" formatCode="0.00">
                  <c:v>100.24823600000002</c:v>
                </c:pt>
                <c:pt idx="209" formatCode="0.00">
                  <c:v>100.25128400000003</c:v>
                </c:pt>
                <c:pt idx="210" formatCode="0.00">
                  <c:v>100.25128400000003</c:v>
                </c:pt>
                <c:pt idx="211" formatCode="0.00">
                  <c:v>100.25433200000001</c:v>
                </c:pt>
                <c:pt idx="212" formatCode="0.00">
                  <c:v>100.24823600000002</c:v>
                </c:pt>
                <c:pt idx="213" formatCode="0.00">
                  <c:v>100.24823600000002</c:v>
                </c:pt>
                <c:pt idx="214" formatCode="0.00">
                  <c:v>100.24823600000002</c:v>
                </c:pt>
                <c:pt idx="215" formatCode="0.00">
                  <c:v>100.245188</c:v>
                </c:pt>
                <c:pt idx="216" formatCode="0.00">
                  <c:v>100.245188</c:v>
                </c:pt>
                <c:pt idx="217" formatCode="0.00">
                  <c:v>100.24214000000002</c:v>
                </c:pt>
                <c:pt idx="218" formatCode="0.00">
                  <c:v>100.239092</c:v>
                </c:pt>
                <c:pt idx="219" formatCode="0.00">
                  <c:v>100.239092</c:v>
                </c:pt>
                <c:pt idx="220" formatCode="0.00">
                  <c:v>100.23604400000002</c:v>
                </c:pt>
                <c:pt idx="221" formatCode="0.00">
                  <c:v>100.23604400000002</c:v>
                </c:pt>
                <c:pt idx="222" formatCode="0.00">
                  <c:v>100.23604400000002</c:v>
                </c:pt>
                <c:pt idx="223" formatCode="0.00">
                  <c:v>100.22385200000001</c:v>
                </c:pt>
                <c:pt idx="224" formatCode="0.00">
                  <c:v>100.22385200000001</c:v>
                </c:pt>
                <c:pt idx="225" formatCode="0.00">
                  <c:v>100.232996</c:v>
                </c:pt>
                <c:pt idx="226" formatCode="0.00">
                  <c:v>100.22994800000001</c:v>
                </c:pt>
                <c:pt idx="227" formatCode="0.00">
                  <c:v>100.232996</c:v>
                </c:pt>
                <c:pt idx="228" formatCode="0.00">
                  <c:v>100.2269</c:v>
                </c:pt>
                <c:pt idx="229" formatCode="0.00">
                  <c:v>100.22994800000001</c:v>
                </c:pt>
                <c:pt idx="230" formatCode="0.00">
                  <c:v>100.21775600000002</c:v>
                </c:pt>
                <c:pt idx="231" formatCode="0.00">
                  <c:v>100.22385200000001</c:v>
                </c:pt>
                <c:pt idx="232" formatCode="0.00">
                  <c:v>100.220804</c:v>
                </c:pt>
                <c:pt idx="233" formatCode="0.00">
                  <c:v>100.220804</c:v>
                </c:pt>
                <c:pt idx="234" formatCode="0.00">
                  <c:v>100.21775600000002</c:v>
                </c:pt>
                <c:pt idx="235" formatCode="0.00">
                  <c:v>100.21775600000002</c:v>
                </c:pt>
                <c:pt idx="236" formatCode="0.00">
                  <c:v>100.21775600000002</c:v>
                </c:pt>
                <c:pt idx="237" formatCode="0.00">
                  <c:v>100.21775600000002</c:v>
                </c:pt>
                <c:pt idx="238" formatCode="0.00">
                  <c:v>100.214708</c:v>
                </c:pt>
                <c:pt idx="239" formatCode="0.00">
                  <c:v>100.214708</c:v>
                </c:pt>
                <c:pt idx="240" formatCode="0.00">
                  <c:v>100.214708</c:v>
                </c:pt>
                <c:pt idx="241" formatCode="0.00">
                  <c:v>100.214708</c:v>
                </c:pt>
                <c:pt idx="242" formatCode="0.00">
                  <c:v>100.21166000000007</c:v>
                </c:pt>
                <c:pt idx="243" formatCode="0.00">
                  <c:v>100.214708</c:v>
                </c:pt>
                <c:pt idx="244" formatCode="0.00">
                  <c:v>100.20556400000002</c:v>
                </c:pt>
                <c:pt idx="245" formatCode="0.00">
                  <c:v>100.21166000000007</c:v>
                </c:pt>
                <c:pt idx="246" formatCode="0.00">
                  <c:v>100.208612</c:v>
                </c:pt>
                <c:pt idx="247" formatCode="0.00">
                  <c:v>100.208612</c:v>
                </c:pt>
                <c:pt idx="248" formatCode="0.00">
                  <c:v>100.208612</c:v>
                </c:pt>
                <c:pt idx="249" formatCode="0.00">
                  <c:v>100.21166000000007</c:v>
                </c:pt>
                <c:pt idx="250" formatCode="0.00">
                  <c:v>100.208612</c:v>
                </c:pt>
                <c:pt idx="251" formatCode="0.00">
                  <c:v>100.21166000000007</c:v>
                </c:pt>
                <c:pt idx="252" formatCode="0.00">
                  <c:v>100.20556400000002</c:v>
                </c:pt>
                <c:pt idx="253" formatCode="0.00">
                  <c:v>100.20556400000002</c:v>
                </c:pt>
                <c:pt idx="254" formatCode="0.00">
                  <c:v>100.20556400000002</c:v>
                </c:pt>
                <c:pt idx="255" formatCode="0.00">
                  <c:v>100.20556400000002</c:v>
                </c:pt>
                <c:pt idx="256" formatCode="0.00">
                  <c:v>100.20556400000002</c:v>
                </c:pt>
                <c:pt idx="257" formatCode="0.00">
                  <c:v>100.20556400000002</c:v>
                </c:pt>
                <c:pt idx="258" formatCode="0.00">
                  <c:v>100.20556400000002</c:v>
                </c:pt>
                <c:pt idx="259" formatCode="0.00">
                  <c:v>100.20556400000002</c:v>
                </c:pt>
                <c:pt idx="260" formatCode="0.00">
                  <c:v>100.20556400000002</c:v>
                </c:pt>
                <c:pt idx="261" formatCode="0.00">
                  <c:v>100.20556400000002</c:v>
                </c:pt>
                <c:pt idx="262" formatCode="0.00">
                  <c:v>100.20556400000002</c:v>
                </c:pt>
                <c:pt idx="263" formatCode="0.00">
                  <c:v>100.20556400000002</c:v>
                </c:pt>
                <c:pt idx="264" formatCode="0.00">
                  <c:v>100.202516</c:v>
                </c:pt>
                <c:pt idx="265" formatCode="0.00">
                  <c:v>100.202516</c:v>
                </c:pt>
                <c:pt idx="266" formatCode="0.00">
                  <c:v>100.19946800000001</c:v>
                </c:pt>
                <c:pt idx="267" formatCode="0.00">
                  <c:v>100.19337199999997</c:v>
                </c:pt>
                <c:pt idx="268" formatCode="0.00">
                  <c:v>100.19337199999997</c:v>
                </c:pt>
                <c:pt idx="269" formatCode="0.00">
                  <c:v>100.19337199999997</c:v>
                </c:pt>
                <c:pt idx="270" formatCode="0.00">
                  <c:v>100.19337199999997</c:v>
                </c:pt>
                <c:pt idx="271" formatCode="0.00">
                  <c:v>100.19337199999997</c:v>
                </c:pt>
                <c:pt idx="272" formatCode="0.00">
                  <c:v>100.190324</c:v>
                </c:pt>
                <c:pt idx="273" formatCode="0.00">
                  <c:v>100.19337199999997</c:v>
                </c:pt>
                <c:pt idx="274" formatCode="0.00">
                  <c:v>100.19642</c:v>
                </c:pt>
                <c:pt idx="275" formatCode="0.00">
                  <c:v>100.19337199999997</c:v>
                </c:pt>
                <c:pt idx="276" formatCode="0.00">
                  <c:v>100.19642</c:v>
                </c:pt>
                <c:pt idx="277" formatCode="0.00">
                  <c:v>100.19337199999997</c:v>
                </c:pt>
                <c:pt idx="278" formatCode="0.00">
                  <c:v>100.19337199999997</c:v>
                </c:pt>
                <c:pt idx="279" formatCode="0.00">
                  <c:v>100.190324</c:v>
                </c:pt>
                <c:pt idx="280" formatCode="0.00">
                  <c:v>100.19337199999997</c:v>
                </c:pt>
                <c:pt idx="281" formatCode="0.00">
                  <c:v>100.19337199999997</c:v>
                </c:pt>
                <c:pt idx="282" formatCode="0.00">
                  <c:v>100.19642</c:v>
                </c:pt>
                <c:pt idx="283" formatCode="0.00">
                  <c:v>100.19337199999997</c:v>
                </c:pt>
                <c:pt idx="284" formatCode="0.00">
                  <c:v>100.19642</c:v>
                </c:pt>
                <c:pt idx="285" formatCode="0.00">
                  <c:v>100.19946800000001</c:v>
                </c:pt>
                <c:pt idx="286" formatCode="0.00">
                  <c:v>100.19642</c:v>
                </c:pt>
                <c:pt idx="287" formatCode="0.00">
                  <c:v>100.19642</c:v>
                </c:pt>
                <c:pt idx="288" formatCode="0.00">
                  <c:v>100.19642</c:v>
                </c:pt>
                <c:pt idx="289" formatCode="0.00">
                  <c:v>100.19642</c:v>
                </c:pt>
                <c:pt idx="290" formatCode="0.00">
                  <c:v>100.19642</c:v>
                </c:pt>
                <c:pt idx="291" formatCode="0.00">
                  <c:v>100.19642</c:v>
                </c:pt>
                <c:pt idx="292" formatCode="0.00">
                  <c:v>100.19642</c:v>
                </c:pt>
                <c:pt idx="293" formatCode="0.00">
                  <c:v>100.19642</c:v>
                </c:pt>
                <c:pt idx="294" formatCode="0.00">
                  <c:v>100.19642</c:v>
                </c:pt>
                <c:pt idx="295" formatCode="0.00">
                  <c:v>100.19337199999997</c:v>
                </c:pt>
                <c:pt idx="296" formatCode="0.00">
                  <c:v>100.19642</c:v>
                </c:pt>
                <c:pt idx="297" formatCode="0.00">
                  <c:v>100.19642</c:v>
                </c:pt>
                <c:pt idx="298" formatCode="0.00">
                  <c:v>100.19642</c:v>
                </c:pt>
                <c:pt idx="299" formatCode="0.00">
                  <c:v>100.19337199999997</c:v>
                </c:pt>
                <c:pt idx="300" formatCode="0.00">
                  <c:v>100.19642</c:v>
                </c:pt>
                <c:pt idx="301" formatCode="0.00">
                  <c:v>100.19642</c:v>
                </c:pt>
                <c:pt idx="302" formatCode="0.00">
                  <c:v>100.190324</c:v>
                </c:pt>
                <c:pt idx="303" formatCode="0.00">
                  <c:v>100.19337199999997</c:v>
                </c:pt>
                <c:pt idx="304" formatCode="0.00">
                  <c:v>100.190324</c:v>
                </c:pt>
                <c:pt idx="305" formatCode="0.00">
                  <c:v>100.190324</c:v>
                </c:pt>
                <c:pt idx="306" formatCode="0.00">
                  <c:v>100.19337199999997</c:v>
                </c:pt>
                <c:pt idx="307" formatCode="0.00">
                  <c:v>100.19337199999997</c:v>
                </c:pt>
                <c:pt idx="308" formatCode="0.00">
                  <c:v>100.190324</c:v>
                </c:pt>
                <c:pt idx="309" formatCode="0.00">
                  <c:v>100.190324</c:v>
                </c:pt>
                <c:pt idx="310" formatCode="0.00">
                  <c:v>100.187276</c:v>
                </c:pt>
                <c:pt idx="311" formatCode="0.00">
                  <c:v>100.190324</c:v>
                </c:pt>
                <c:pt idx="312" formatCode="0.00">
                  <c:v>100.190324</c:v>
                </c:pt>
                <c:pt idx="313" formatCode="0.00">
                  <c:v>100.187276</c:v>
                </c:pt>
                <c:pt idx="314" formatCode="0.00">
                  <c:v>100.190324</c:v>
                </c:pt>
                <c:pt idx="315" formatCode="0.00">
                  <c:v>100.187276</c:v>
                </c:pt>
                <c:pt idx="316" formatCode="0.00">
                  <c:v>100.187276</c:v>
                </c:pt>
                <c:pt idx="317" formatCode="0.00">
                  <c:v>100.187276</c:v>
                </c:pt>
                <c:pt idx="318" formatCode="0.00">
                  <c:v>100.187276</c:v>
                </c:pt>
                <c:pt idx="319" formatCode="0.00">
                  <c:v>100.187276</c:v>
                </c:pt>
                <c:pt idx="320" formatCode="0.00">
                  <c:v>100.187276</c:v>
                </c:pt>
                <c:pt idx="321" formatCode="0.00">
                  <c:v>100.187276</c:v>
                </c:pt>
                <c:pt idx="322" formatCode="0.00">
                  <c:v>100.187276</c:v>
                </c:pt>
                <c:pt idx="323" formatCode="0.00">
                  <c:v>100.184228</c:v>
                </c:pt>
                <c:pt idx="324" formatCode="0.00">
                  <c:v>100.184228</c:v>
                </c:pt>
                <c:pt idx="325" formatCode="0.00">
                  <c:v>100.187276</c:v>
                </c:pt>
                <c:pt idx="326" formatCode="0.00">
                  <c:v>100.187276</c:v>
                </c:pt>
                <c:pt idx="327" formatCode="0.00">
                  <c:v>100.187276</c:v>
                </c:pt>
                <c:pt idx="328" formatCode="0.00">
                  <c:v>100.187276</c:v>
                </c:pt>
                <c:pt idx="329" formatCode="0.00">
                  <c:v>100.190324</c:v>
                </c:pt>
                <c:pt idx="330" formatCode="0.00">
                  <c:v>100.190324</c:v>
                </c:pt>
                <c:pt idx="331" formatCode="0.00">
                  <c:v>100.187276</c:v>
                </c:pt>
                <c:pt idx="332" formatCode="0.00">
                  <c:v>100.190324</c:v>
                </c:pt>
                <c:pt idx="333" formatCode="0.00">
                  <c:v>100.187276</c:v>
                </c:pt>
                <c:pt idx="334" formatCode="0.00">
                  <c:v>100.187276</c:v>
                </c:pt>
                <c:pt idx="335" formatCode="0.00">
                  <c:v>100.187276</c:v>
                </c:pt>
                <c:pt idx="336" formatCode="0.00">
                  <c:v>100.187276</c:v>
                </c:pt>
                <c:pt idx="337" formatCode="0.00">
                  <c:v>100.187276</c:v>
                </c:pt>
                <c:pt idx="338" formatCode="0.00">
                  <c:v>100.187276</c:v>
                </c:pt>
                <c:pt idx="339" formatCode="0.00">
                  <c:v>100.190324</c:v>
                </c:pt>
                <c:pt idx="340" formatCode="0.00">
                  <c:v>100.190324</c:v>
                </c:pt>
                <c:pt idx="341" formatCode="0.00">
                  <c:v>100.190324</c:v>
                </c:pt>
                <c:pt idx="342" formatCode="0.00">
                  <c:v>100.190324</c:v>
                </c:pt>
                <c:pt idx="343" formatCode="0.00">
                  <c:v>100.190324</c:v>
                </c:pt>
                <c:pt idx="344" formatCode="0.00">
                  <c:v>100.190324</c:v>
                </c:pt>
                <c:pt idx="345" formatCode="0.00">
                  <c:v>100.190324</c:v>
                </c:pt>
                <c:pt idx="346" formatCode="0.00">
                  <c:v>100.190324</c:v>
                </c:pt>
                <c:pt idx="347" formatCode="0.00">
                  <c:v>100.187276</c:v>
                </c:pt>
                <c:pt idx="348" formatCode="0.00">
                  <c:v>100.190324</c:v>
                </c:pt>
                <c:pt idx="349" formatCode="0.00">
                  <c:v>100.187276</c:v>
                </c:pt>
                <c:pt idx="350" formatCode="0.00">
                  <c:v>100.187276</c:v>
                </c:pt>
                <c:pt idx="351" formatCode="0.00">
                  <c:v>100.190324</c:v>
                </c:pt>
                <c:pt idx="352" formatCode="0.00">
                  <c:v>100.187276</c:v>
                </c:pt>
                <c:pt idx="353" formatCode="0.00">
                  <c:v>100.187276</c:v>
                </c:pt>
                <c:pt idx="354" formatCode="0.00">
                  <c:v>100.190324</c:v>
                </c:pt>
                <c:pt idx="355" formatCode="0.00">
                  <c:v>100.187276</c:v>
                </c:pt>
                <c:pt idx="356" formatCode="0.00">
                  <c:v>100.184228</c:v>
                </c:pt>
                <c:pt idx="357" formatCode="0.00">
                  <c:v>100.184228</c:v>
                </c:pt>
                <c:pt idx="358" formatCode="0.00">
                  <c:v>100.184228</c:v>
                </c:pt>
                <c:pt idx="359" formatCode="0.00">
                  <c:v>100.184228</c:v>
                </c:pt>
                <c:pt idx="360" formatCode="0.00">
                  <c:v>100.18118</c:v>
                </c:pt>
                <c:pt idx="361" formatCode="0.00">
                  <c:v>100.184228</c:v>
                </c:pt>
                <c:pt idx="362" formatCode="0.00">
                  <c:v>100.184228</c:v>
                </c:pt>
                <c:pt idx="363" formatCode="0.00">
                  <c:v>100.18118</c:v>
                </c:pt>
                <c:pt idx="364" formatCode="0.00">
                  <c:v>100.184228</c:v>
                </c:pt>
                <c:pt idx="365" formatCode="0.00">
                  <c:v>100.18118</c:v>
                </c:pt>
              </c:numCache>
            </c:numRef>
          </c:yVal>
        </c:ser>
        <c:ser>
          <c:idx val="2"/>
          <c:order val="2"/>
          <c:tx>
            <c:v>Modeled DR3 stage</c:v>
          </c:tx>
          <c:spPr>
            <a:ln w="31750">
              <a:solidFill>
                <a:schemeClr val="tx1"/>
              </a:solidFill>
            </a:ln>
          </c:spPr>
          <c:marker>
            <c:symbol val="none"/>
          </c:marker>
          <c:xVal>
            <c:numRef>
              <c:f>Hydrographs!$G$6:$G$194</c:f>
              <c:numCache>
                <c:formatCode>m/d/yyyy\ h:mm</c:formatCode>
                <c:ptCount val="189"/>
                <c:pt idx="0">
                  <c:v>38175.645868055559</c:v>
                </c:pt>
                <c:pt idx="1">
                  <c:v>38175.646562500006</c:v>
                </c:pt>
                <c:pt idx="2">
                  <c:v>38175.647256828721</c:v>
                </c:pt>
                <c:pt idx="3">
                  <c:v>38175.647951215265</c:v>
                </c:pt>
                <c:pt idx="4">
                  <c:v>38175.648645601854</c:v>
                </c:pt>
                <c:pt idx="5">
                  <c:v>38175.649339988442</c:v>
                </c:pt>
                <c:pt idx="6">
                  <c:v>38175.650034375016</c:v>
                </c:pt>
                <c:pt idx="7">
                  <c:v>38175.650728761575</c:v>
                </c:pt>
                <c:pt idx="8">
                  <c:v>38175.651423148149</c:v>
                </c:pt>
                <c:pt idx="9">
                  <c:v>38175.652117534722</c:v>
                </c:pt>
                <c:pt idx="10">
                  <c:v>38175.652811921296</c:v>
                </c:pt>
                <c:pt idx="11">
                  <c:v>38175.653506307885</c:v>
                </c:pt>
                <c:pt idx="12">
                  <c:v>38175.654200694458</c:v>
                </c:pt>
                <c:pt idx="13">
                  <c:v>38175.654895081017</c:v>
                </c:pt>
                <c:pt idx="14">
                  <c:v>38175.655589467591</c:v>
                </c:pt>
                <c:pt idx="15">
                  <c:v>38175.656283854179</c:v>
                </c:pt>
                <c:pt idx="16">
                  <c:v>38175.656978240753</c:v>
                </c:pt>
                <c:pt idx="17">
                  <c:v>38175.657672627305</c:v>
                </c:pt>
                <c:pt idx="18">
                  <c:v>38175.658367013886</c:v>
                </c:pt>
                <c:pt idx="19">
                  <c:v>38175.65906140046</c:v>
                </c:pt>
                <c:pt idx="20">
                  <c:v>38175.659755787034</c:v>
                </c:pt>
                <c:pt idx="21">
                  <c:v>38175.6604501736</c:v>
                </c:pt>
                <c:pt idx="22">
                  <c:v>38175.661144560167</c:v>
                </c:pt>
                <c:pt idx="23">
                  <c:v>38175.661838946762</c:v>
                </c:pt>
                <c:pt idx="24">
                  <c:v>38175.662533333336</c:v>
                </c:pt>
                <c:pt idx="25">
                  <c:v>38175.663227719895</c:v>
                </c:pt>
                <c:pt idx="26">
                  <c:v>38175.663922106476</c:v>
                </c:pt>
                <c:pt idx="27">
                  <c:v>38175.664616493072</c:v>
                </c:pt>
                <c:pt idx="28">
                  <c:v>38175.665310879624</c:v>
                </c:pt>
                <c:pt idx="29">
                  <c:v>38175.666005266205</c:v>
                </c:pt>
                <c:pt idx="30">
                  <c:v>38175.666699652778</c:v>
                </c:pt>
                <c:pt idx="31">
                  <c:v>38175.667394039338</c:v>
                </c:pt>
                <c:pt idx="32">
                  <c:v>38175.668088425933</c:v>
                </c:pt>
                <c:pt idx="33">
                  <c:v>38175.668782812478</c:v>
                </c:pt>
                <c:pt idx="34">
                  <c:v>38175.669477199073</c:v>
                </c:pt>
                <c:pt idx="35">
                  <c:v>38175.670171585618</c:v>
                </c:pt>
                <c:pt idx="36">
                  <c:v>38175.670865972221</c:v>
                </c:pt>
                <c:pt idx="37">
                  <c:v>38175.671560358795</c:v>
                </c:pt>
                <c:pt idx="38">
                  <c:v>38175.672254745368</c:v>
                </c:pt>
                <c:pt idx="39">
                  <c:v>38175.672949131935</c:v>
                </c:pt>
                <c:pt idx="40">
                  <c:v>38175.673643518501</c:v>
                </c:pt>
                <c:pt idx="41">
                  <c:v>38175.674337905089</c:v>
                </c:pt>
                <c:pt idx="42">
                  <c:v>38175.675032291656</c:v>
                </c:pt>
                <c:pt idx="43">
                  <c:v>38175.67572667823</c:v>
                </c:pt>
                <c:pt idx="44">
                  <c:v>38175.676421064803</c:v>
                </c:pt>
                <c:pt idx="45">
                  <c:v>38175.677115451384</c:v>
                </c:pt>
                <c:pt idx="46">
                  <c:v>38175.677809837965</c:v>
                </c:pt>
                <c:pt idx="47">
                  <c:v>38175.678504224554</c:v>
                </c:pt>
                <c:pt idx="48">
                  <c:v>38175.679198611084</c:v>
                </c:pt>
                <c:pt idx="49">
                  <c:v>38175.679892997687</c:v>
                </c:pt>
                <c:pt idx="50">
                  <c:v>38175.68058738426</c:v>
                </c:pt>
                <c:pt idx="51">
                  <c:v>38175.681281770834</c:v>
                </c:pt>
                <c:pt idx="52">
                  <c:v>38175.681976157408</c:v>
                </c:pt>
                <c:pt idx="53">
                  <c:v>38175.682670543982</c:v>
                </c:pt>
                <c:pt idx="54">
                  <c:v>38175.683364930555</c:v>
                </c:pt>
                <c:pt idx="55">
                  <c:v>38175.684059317144</c:v>
                </c:pt>
                <c:pt idx="56">
                  <c:v>38175.684753703688</c:v>
                </c:pt>
                <c:pt idx="57">
                  <c:v>38175.685448090277</c:v>
                </c:pt>
                <c:pt idx="58">
                  <c:v>38175.686142476865</c:v>
                </c:pt>
                <c:pt idx="59">
                  <c:v>38175.686836863431</c:v>
                </c:pt>
                <c:pt idx="60">
                  <c:v>38175.687531250012</c:v>
                </c:pt>
                <c:pt idx="61">
                  <c:v>38175.688225636586</c:v>
                </c:pt>
                <c:pt idx="62">
                  <c:v>38175.688920023145</c:v>
                </c:pt>
                <c:pt idx="63">
                  <c:v>38175.689614409719</c:v>
                </c:pt>
                <c:pt idx="64">
                  <c:v>38175.690308796286</c:v>
                </c:pt>
                <c:pt idx="65">
                  <c:v>38175.691003182874</c:v>
                </c:pt>
                <c:pt idx="66">
                  <c:v>38175.691697569418</c:v>
                </c:pt>
                <c:pt idx="67">
                  <c:v>38175.692391956021</c:v>
                </c:pt>
                <c:pt idx="68">
                  <c:v>38175.693086342595</c:v>
                </c:pt>
                <c:pt idx="69">
                  <c:v>38175.693780729147</c:v>
                </c:pt>
                <c:pt idx="70">
                  <c:v>38175.694475115721</c:v>
                </c:pt>
                <c:pt idx="71">
                  <c:v>38175.695169502287</c:v>
                </c:pt>
                <c:pt idx="72">
                  <c:v>38175.695863888875</c:v>
                </c:pt>
                <c:pt idx="73">
                  <c:v>38175.696558275478</c:v>
                </c:pt>
                <c:pt idx="74">
                  <c:v>38175.697252662023</c:v>
                </c:pt>
                <c:pt idx="75">
                  <c:v>38175.697947048604</c:v>
                </c:pt>
                <c:pt idx="76">
                  <c:v>38175.698641435185</c:v>
                </c:pt>
                <c:pt idx="77">
                  <c:v>38175.699335821744</c:v>
                </c:pt>
                <c:pt idx="78">
                  <c:v>38175.700030208332</c:v>
                </c:pt>
                <c:pt idx="79">
                  <c:v>38175.700724594906</c:v>
                </c:pt>
                <c:pt idx="80">
                  <c:v>38175.701418981465</c:v>
                </c:pt>
                <c:pt idx="81">
                  <c:v>38175.702113368061</c:v>
                </c:pt>
                <c:pt idx="82">
                  <c:v>38175.702807754627</c:v>
                </c:pt>
                <c:pt idx="83">
                  <c:v>38175.703502141194</c:v>
                </c:pt>
                <c:pt idx="84">
                  <c:v>38175.704196527775</c:v>
                </c:pt>
                <c:pt idx="85">
                  <c:v>38175.704890914334</c:v>
                </c:pt>
                <c:pt idx="86">
                  <c:v>38175.705585300922</c:v>
                </c:pt>
                <c:pt idx="87">
                  <c:v>38175.706279687503</c:v>
                </c:pt>
                <c:pt idx="88">
                  <c:v>38175.706974074092</c:v>
                </c:pt>
                <c:pt idx="89">
                  <c:v>38175.707668460636</c:v>
                </c:pt>
                <c:pt idx="90">
                  <c:v>38175.708362847225</c:v>
                </c:pt>
                <c:pt idx="91">
                  <c:v>38175.709057233784</c:v>
                </c:pt>
                <c:pt idx="92">
                  <c:v>38175.709751620358</c:v>
                </c:pt>
                <c:pt idx="93">
                  <c:v>38175.710446006946</c:v>
                </c:pt>
                <c:pt idx="94">
                  <c:v>38175.71114039352</c:v>
                </c:pt>
                <c:pt idx="95">
                  <c:v>38175.711834780086</c:v>
                </c:pt>
                <c:pt idx="96">
                  <c:v>38175.712529166667</c:v>
                </c:pt>
                <c:pt idx="97">
                  <c:v>38175.713223553219</c:v>
                </c:pt>
                <c:pt idx="98">
                  <c:v>38175.713917939815</c:v>
                </c:pt>
                <c:pt idx="99">
                  <c:v>38175.714612326403</c:v>
                </c:pt>
                <c:pt idx="100">
                  <c:v>38175.715306712955</c:v>
                </c:pt>
                <c:pt idx="101">
                  <c:v>38175.716001099543</c:v>
                </c:pt>
                <c:pt idx="102">
                  <c:v>38175.716695486124</c:v>
                </c:pt>
                <c:pt idx="103">
                  <c:v>38175.717389872676</c:v>
                </c:pt>
                <c:pt idx="104">
                  <c:v>38175.718084259257</c:v>
                </c:pt>
                <c:pt idx="105">
                  <c:v>38175.718778645831</c:v>
                </c:pt>
                <c:pt idx="106">
                  <c:v>38175.719473032404</c:v>
                </c:pt>
                <c:pt idx="107">
                  <c:v>38175.720167418978</c:v>
                </c:pt>
                <c:pt idx="108">
                  <c:v>38175.720861805537</c:v>
                </c:pt>
                <c:pt idx="109">
                  <c:v>38175.721556192133</c:v>
                </c:pt>
                <c:pt idx="110">
                  <c:v>38175.722250578707</c:v>
                </c:pt>
                <c:pt idx="111">
                  <c:v>38175.722944965251</c:v>
                </c:pt>
                <c:pt idx="112">
                  <c:v>38175.723639351854</c:v>
                </c:pt>
                <c:pt idx="113">
                  <c:v>38175.724333738428</c:v>
                </c:pt>
                <c:pt idx="114">
                  <c:v>38175.725028124994</c:v>
                </c:pt>
                <c:pt idx="115">
                  <c:v>38175.725722511539</c:v>
                </c:pt>
                <c:pt idx="116">
                  <c:v>38175.726416898149</c:v>
                </c:pt>
                <c:pt idx="117">
                  <c:v>38175.727111284708</c:v>
                </c:pt>
                <c:pt idx="118">
                  <c:v>38175.727805671268</c:v>
                </c:pt>
                <c:pt idx="119">
                  <c:v>38175.72850005787</c:v>
                </c:pt>
                <c:pt idx="120">
                  <c:v>38175.729194444444</c:v>
                </c:pt>
                <c:pt idx="121">
                  <c:v>38175.729888830989</c:v>
                </c:pt>
                <c:pt idx="122">
                  <c:v>38175.730583217584</c:v>
                </c:pt>
                <c:pt idx="123">
                  <c:v>38175.731277604165</c:v>
                </c:pt>
                <c:pt idx="124">
                  <c:v>38175.731971990725</c:v>
                </c:pt>
                <c:pt idx="125">
                  <c:v>38175.732666377306</c:v>
                </c:pt>
                <c:pt idx="126">
                  <c:v>38175.733360763857</c:v>
                </c:pt>
                <c:pt idx="127">
                  <c:v>38175.73405515046</c:v>
                </c:pt>
                <c:pt idx="128">
                  <c:v>38175.73474953702</c:v>
                </c:pt>
                <c:pt idx="129">
                  <c:v>38175.735443923579</c:v>
                </c:pt>
                <c:pt idx="130">
                  <c:v>38175.736138310182</c:v>
                </c:pt>
                <c:pt idx="131">
                  <c:v>38175.736832696763</c:v>
                </c:pt>
                <c:pt idx="132">
                  <c:v>38175.737527083322</c:v>
                </c:pt>
                <c:pt idx="133">
                  <c:v>38175.73822146991</c:v>
                </c:pt>
                <c:pt idx="134">
                  <c:v>38175.738915856491</c:v>
                </c:pt>
                <c:pt idx="135">
                  <c:v>38175.739610243058</c:v>
                </c:pt>
                <c:pt idx="136">
                  <c:v>38175.740304629624</c:v>
                </c:pt>
                <c:pt idx="137">
                  <c:v>38175.740999016205</c:v>
                </c:pt>
                <c:pt idx="138">
                  <c:v>38175.741693402779</c:v>
                </c:pt>
                <c:pt idx="139">
                  <c:v>38175.742387789338</c:v>
                </c:pt>
                <c:pt idx="140">
                  <c:v>38175.743082175926</c:v>
                </c:pt>
                <c:pt idx="141">
                  <c:v>38175.743776562478</c:v>
                </c:pt>
                <c:pt idx="142">
                  <c:v>38175.744470949081</c:v>
                </c:pt>
                <c:pt idx="143">
                  <c:v>38175.745165335618</c:v>
                </c:pt>
                <c:pt idx="144">
                  <c:v>38175.745859722221</c:v>
                </c:pt>
                <c:pt idx="145">
                  <c:v>38175.74655410881</c:v>
                </c:pt>
                <c:pt idx="146">
                  <c:v>38175.747248495369</c:v>
                </c:pt>
                <c:pt idx="147">
                  <c:v>38175.747942881921</c:v>
                </c:pt>
                <c:pt idx="148">
                  <c:v>38175.748637268531</c:v>
                </c:pt>
                <c:pt idx="149">
                  <c:v>38175.749331655075</c:v>
                </c:pt>
                <c:pt idx="150">
                  <c:v>38175.750026041664</c:v>
                </c:pt>
                <c:pt idx="151">
                  <c:v>38175.750720428237</c:v>
                </c:pt>
                <c:pt idx="152">
                  <c:v>38175.751414814804</c:v>
                </c:pt>
                <c:pt idx="153">
                  <c:v>38175.752109201385</c:v>
                </c:pt>
                <c:pt idx="154">
                  <c:v>38175.752803587966</c:v>
                </c:pt>
                <c:pt idx="155">
                  <c:v>38175.75349797454</c:v>
                </c:pt>
                <c:pt idx="156">
                  <c:v>38175.754192361106</c:v>
                </c:pt>
                <c:pt idx="157">
                  <c:v>38175.754886747687</c:v>
                </c:pt>
                <c:pt idx="158">
                  <c:v>38175.755581134254</c:v>
                </c:pt>
                <c:pt idx="159">
                  <c:v>38175.756275520842</c:v>
                </c:pt>
                <c:pt idx="160">
                  <c:v>38175.756969907408</c:v>
                </c:pt>
                <c:pt idx="161">
                  <c:v>38175.757664293982</c:v>
                </c:pt>
                <c:pt idx="162">
                  <c:v>38175.758358680563</c:v>
                </c:pt>
                <c:pt idx="163">
                  <c:v>38175.75905306713</c:v>
                </c:pt>
                <c:pt idx="164">
                  <c:v>38175.759747453689</c:v>
                </c:pt>
                <c:pt idx="165">
                  <c:v>38175.760441840263</c:v>
                </c:pt>
                <c:pt idx="166">
                  <c:v>38175.761136226851</c:v>
                </c:pt>
                <c:pt idx="167">
                  <c:v>38175.761830613403</c:v>
                </c:pt>
                <c:pt idx="168">
                  <c:v>38175.762524999998</c:v>
                </c:pt>
                <c:pt idx="169">
                  <c:v>38175.763219386587</c:v>
                </c:pt>
                <c:pt idx="170">
                  <c:v>38175.763913773131</c:v>
                </c:pt>
                <c:pt idx="171">
                  <c:v>38175.76460815972</c:v>
                </c:pt>
                <c:pt idx="172">
                  <c:v>38175.765302546271</c:v>
                </c:pt>
                <c:pt idx="173">
                  <c:v>38175.765996932852</c:v>
                </c:pt>
                <c:pt idx="174">
                  <c:v>38175.766691319433</c:v>
                </c:pt>
                <c:pt idx="175">
                  <c:v>38175.767385706007</c:v>
                </c:pt>
                <c:pt idx="176">
                  <c:v>38175.768080092595</c:v>
                </c:pt>
                <c:pt idx="177">
                  <c:v>38175.768774479169</c:v>
                </c:pt>
                <c:pt idx="178">
                  <c:v>38175.769468865707</c:v>
                </c:pt>
                <c:pt idx="179">
                  <c:v>38175.770163252302</c:v>
                </c:pt>
                <c:pt idx="180">
                  <c:v>38175.77085763889</c:v>
                </c:pt>
                <c:pt idx="181">
                  <c:v>38175.771552025464</c:v>
                </c:pt>
                <c:pt idx="182">
                  <c:v>38175.772246412038</c:v>
                </c:pt>
                <c:pt idx="183">
                  <c:v>38175.772940798604</c:v>
                </c:pt>
                <c:pt idx="184">
                  <c:v>38175.773635185185</c:v>
                </c:pt>
                <c:pt idx="185">
                  <c:v>38175.774329571745</c:v>
                </c:pt>
                <c:pt idx="186">
                  <c:v>38175.775023958326</c:v>
                </c:pt>
                <c:pt idx="187">
                  <c:v>38175.775718344921</c:v>
                </c:pt>
                <c:pt idx="188">
                  <c:v>38175.776412731466</c:v>
                </c:pt>
              </c:numCache>
            </c:numRef>
          </c:xVal>
          <c:yVal>
            <c:numRef>
              <c:f>Hydrographs!$I$6:$I$194</c:f>
              <c:numCache>
                <c:formatCode>0.00</c:formatCode>
                <c:ptCount val="189"/>
                <c:pt idx="0">
                  <c:v>101.89011570608</c:v>
                </c:pt>
                <c:pt idx="1">
                  <c:v>101.89862091979002</c:v>
                </c:pt>
                <c:pt idx="2">
                  <c:v>101.85450431773995</c:v>
                </c:pt>
                <c:pt idx="3">
                  <c:v>101.82278926739997</c:v>
                </c:pt>
                <c:pt idx="4">
                  <c:v>101.79318018071002</c:v>
                </c:pt>
                <c:pt idx="5">
                  <c:v>101.79288080008996</c:v>
                </c:pt>
                <c:pt idx="6">
                  <c:v>101.77331141818996</c:v>
                </c:pt>
                <c:pt idx="7">
                  <c:v>101.79092990089005</c:v>
                </c:pt>
                <c:pt idx="8">
                  <c:v>101.79754070065</c:v>
                </c:pt>
                <c:pt idx="9">
                  <c:v>101.87744717669993</c:v>
                </c:pt>
                <c:pt idx="10">
                  <c:v>102.02437499271997</c:v>
                </c:pt>
                <c:pt idx="11">
                  <c:v>102.13242816117997</c:v>
                </c:pt>
                <c:pt idx="12">
                  <c:v>102.24114356237006</c:v>
                </c:pt>
                <c:pt idx="13">
                  <c:v>102.35573252669992</c:v>
                </c:pt>
                <c:pt idx="14">
                  <c:v>102.40632407792998</c:v>
                </c:pt>
                <c:pt idx="15">
                  <c:v>102.49136828018003</c:v>
                </c:pt>
                <c:pt idx="16">
                  <c:v>102.54041932913003</c:v>
                </c:pt>
                <c:pt idx="17">
                  <c:v>102.60997006891</c:v>
                </c:pt>
                <c:pt idx="18">
                  <c:v>102.66852792144</c:v>
                </c:pt>
                <c:pt idx="19">
                  <c:v>102.72402132121999</c:v>
                </c:pt>
                <c:pt idx="20">
                  <c:v>102.76842203997002</c:v>
                </c:pt>
                <c:pt idx="21">
                  <c:v>102.80953728910002</c:v>
                </c:pt>
                <c:pt idx="22">
                  <c:v>102.84945155773001</c:v>
                </c:pt>
                <c:pt idx="23">
                  <c:v>102.88996194146</c:v>
                </c:pt>
                <c:pt idx="24">
                  <c:v>102.9240380972</c:v>
                </c:pt>
                <c:pt idx="25">
                  <c:v>102.95026972005003</c:v>
                </c:pt>
                <c:pt idx="26">
                  <c:v>102.96656856195003</c:v>
                </c:pt>
                <c:pt idx="27">
                  <c:v>102.98266071120003</c:v>
                </c:pt>
                <c:pt idx="28">
                  <c:v>102.99993398994006</c:v>
                </c:pt>
                <c:pt idx="29">
                  <c:v>103.02861116824</c:v>
                </c:pt>
                <c:pt idx="30">
                  <c:v>103.05770579628995</c:v>
                </c:pt>
                <c:pt idx="31">
                  <c:v>103.07034573053996</c:v>
                </c:pt>
                <c:pt idx="32">
                  <c:v>103.07906257477997</c:v>
                </c:pt>
                <c:pt idx="33">
                  <c:v>103.09601822779</c:v>
                </c:pt>
                <c:pt idx="34">
                  <c:v>103.11482826421003</c:v>
                </c:pt>
                <c:pt idx="35">
                  <c:v>103.13336426357</c:v>
                </c:pt>
                <c:pt idx="36">
                  <c:v>103.15443017526995</c:v>
                </c:pt>
                <c:pt idx="37">
                  <c:v>103.18178692644994</c:v>
                </c:pt>
                <c:pt idx="38">
                  <c:v>103.20954388203998</c:v>
                </c:pt>
                <c:pt idx="39">
                  <c:v>103.23368512416</c:v>
                </c:pt>
                <c:pt idx="40">
                  <c:v>103.25481250024002</c:v>
                </c:pt>
                <c:pt idx="41">
                  <c:v>103.27787292597</c:v>
                </c:pt>
                <c:pt idx="42">
                  <c:v>103.28373915553996</c:v>
                </c:pt>
                <c:pt idx="43">
                  <c:v>103.29983148414003</c:v>
                </c:pt>
                <c:pt idx="44">
                  <c:v>103.33612218064</c:v>
                </c:pt>
                <c:pt idx="45">
                  <c:v>103.38049058129998</c:v>
                </c:pt>
                <c:pt idx="46">
                  <c:v>103.42459419284</c:v>
                </c:pt>
                <c:pt idx="47">
                  <c:v>103.45705987593003</c:v>
                </c:pt>
                <c:pt idx="48">
                  <c:v>103.49030661926002</c:v>
                </c:pt>
                <c:pt idx="49">
                  <c:v>103.52571829355995</c:v>
                </c:pt>
                <c:pt idx="50">
                  <c:v>103.55780358588002</c:v>
                </c:pt>
                <c:pt idx="51">
                  <c:v>103.59263147015</c:v>
                </c:pt>
                <c:pt idx="52">
                  <c:v>103.62497869858996</c:v>
                </c:pt>
                <c:pt idx="53">
                  <c:v>103.65470934671997</c:v>
                </c:pt>
                <c:pt idx="54">
                  <c:v>103.68554341932</c:v>
                </c:pt>
                <c:pt idx="55">
                  <c:v>103.71769687158998</c:v>
                </c:pt>
                <c:pt idx="56">
                  <c:v>103.75100824222</c:v>
                </c:pt>
                <c:pt idx="57">
                  <c:v>103.78237219379993</c:v>
                </c:pt>
                <c:pt idx="58">
                  <c:v>103.81613481014</c:v>
                </c:pt>
                <c:pt idx="59">
                  <c:v>103.85364102250996</c:v>
                </c:pt>
                <c:pt idx="60">
                  <c:v>103.89067387467</c:v>
                </c:pt>
                <c:pt idx="61">
                  <c:v>103.92217855430995</c:v>
                </c:pt>
                <c:pt idx="62">
                  <c:v>103.95422030518003</c:v>
                </c:pt>
                <c:pt idx="63">
                  <c:v>103.98271760514002</c:v>
                </c:pt>
                <c:pt idx="64">
                  <c:v>104.01029057527005</c:v>
                </c:pt>
                <c:pt idx="65">
                  <c:v>104.03938614637001</c:v>
                </c:pt>
                <c:pt idx="66">
                  <c:v>104.06657134209996</c:v>
                </c:pt>
                <c:pt idx="67">
                  <c:v>104.09117474875002</c:v>
                </c:pt>
                <c:pt idx="68">
                  <c:v>104.11360746218</c:v>
                </c:pt>
                <c:pt idx="69">
                  <c:v>104.13447940798</c:v>
                </c:pt>
                <c:pt idx="70">
                  <c:v>104.1547431648</c:v>
                </c:pt>
                <c:pt idx="71">
                  <c:v>104.17296605907997</c:v>
                </c:pt>
                <c:pt idx="72">
                  <c:v>104.19072107452996</c:v>
                </c:pt>
                <c:pt idx="73">
                  <c:v>104.20893133011997</c:v>
                </c:pt>
                <c:pt idx="74">
                  <c:v>104.22675609015995</c:v>
                </c:pt>
                <c:pt idx="75">
                  <c:v>104.24448039209</c:v>
                </c:pt>
                <c:pt idx="76">
                  <c:v>104.26064216426002</c:v>
                </c:pt>
                <c:pt idx="77">
                  <c:v>104.27720046543003</c:v>
                </c:pt>
                <c:pt idx="78">
                  <c:v>104.29310048465003</c:v>
                </c:pt>
                <c:pt idx="79">
                  <c:v>104.30743939605996</c:v>
                </c:pt>
                <c:pt idx="80">
                  <c:v>104.32186356063002</c:v>
                </c:pt>
                <c:pt idx="81">
                  <c:v>104.33665798404003</c:v>
                </c:pt>
                <c:pt idx="82">
                  <c:v>104.35282779819001</c:v>
                </c:pt>
                <c:pt idx="83">
                  <c:v>104.36922430378</c:v>
                </c:pt>
                <c:pt idx="84">
                  <c:v>104.3848995554</c:v>
                </c:pt>
                <c:pt idx="85">
                  <c:v>104.39975086925</c:v>
                </c:pt>
                <c:pt idx="86">
                  <c:v>104.41271235994</c:v>
                </c:pt>
                <c:pt idx="87">
                  <c:v>104.42473162688995</c:v>
                </c:pt>
                <c:pt idx="88">
                  <c:v>104.43616510043998</c:v>
                </c:pt>
                <c:pt idx="89">
                  <c:v>104.44719038373999</c:v>
                </c:pt>
                <c:pt idx="90">
                  <c:v>104.45912705693</c:v>
                </c:pt>
                <c:pt idx="91">
                  <c:v>104.47061206510003</c:v>
                </c:pt>
                <c:pt idx="92">
                  <c:v>104.48225027991005</c:v>
                </c:pt>
                <c:pt idx="93">
                  <c:v>104.49289967795002</c:v>
                </c:pt>
                <c:pt idx="94">
                  <c:v>104.50241639217997</c:v>
                </c:pt>
                <c:pt idx="95">
                  <c:v>104.51140744000003</c:v>
                </c:pt>
                <c:pt idx="96">
                  <c:v>104.52027586268996</c:v>
                </c:pt>
                <c:pt idx="97">
                  <c:v>104.52805485664994</c:v>
                </c:pt>
                <c:pt idx="98">
                  <c:v>104.53737998230002</c:v>
                </c:pt>
                <c:pt idx="99">
                  <c:v>104.54458659504003</c:v>
                </c:pt>
                <c:pt idx="100">
                  <c:v>104.55202464263</c:v>
                </c:pt>
                <c:pt idx="101">
                  <c:v>104.55771628582002</c:v>
                </c:pt>
                <c:pt idx="102">
                  <c:v>104.56398395290998</c:v>
                </c:pt>
                <c:pt idx="103">
                  <c:v>104.56957731418996</c:v>
                </c:pt>
                <c:pt idx="104">
                  <c:v>104.57491918217002</c:v>
                </c:pt>
                <c:pt idx="105">
                  <c:v>104.57971875335996</c:v>
                </c:pt>
                <c:pt idx="106">
                  <c:v>104.58423352566003</c:v>
                </c:pt>
                <c:pt idx="107">
                  <c:v>104.58691148724003</c:v>
                </c:pt>
                <c:pt idx="108">
                  <c:v>104.58627566149002</c:v>
                </c:pt>
                <c:pt idx="109">
                  <c:v>104.58347161471001</c:v>
                </c:pt>
                <c:pt idx="110">
                  <c:v>104.57916140962</c:v>
                </c:pt>
                <c:pt idx="111">
                  <c:v>104.57376329644001</c:v>
                </c:pt>
                <c:pt idx="112">
                  <c:v>104.56624958805003</c:v>
                </c:pt>
                <c:pt idx="113">
                  <c:v>104.55572229204996</c:v>
                </c:pt>
                <c:pt idx="114">
                  <c:v>104.54346654343</c:v>
                </c:pt>
                <c:pt idx="115">
                  <c:v>104.52968500995</c:v>
                </c:pt>
                <c:pt idx="116">
                  <c:v>104.51407488517999</c:v>
                </c:pt>
                <c:pt idx="117">
                  <c:v>104.49785875512002</c:v>
                </c:pt>
                <c:pt idx="118">
                  <c:v>104.47957673477997</c:v>
                </c:pt>
                <c:pt idx="119">
                  <c:v>104.45949617940001</c:v>
                </c:pt>
                <c:pt idx="120">
                  <c:v>104.43718156180999</c:v>
                </c:pt>
                <c:pt idx="121">
                  <c:v>104.41348154972</c:v>
                </c:pt>
                <c:pt idx="122">
                  <c:v>104.38731357733</c:v>
                </c:pt>
                <c:pt idx="123">
                  <c:v>104.35507778380996</c:v>
                </c:pt>
                <c:pt idx="124">
                  <c:v>104.31944434206</c:v>
                </c:pt>
                <c:pt idx="125">
                  <c:v>104.28157073597002</c:v>
                </c:pt>
                <c:pt idx="126">
                  <c:v>104.23972758085</c:v>
                </c:pt>
                <c:pt idx="127">
                  <c:v>104.19802506512002</c:v>
                </c:pt>
                <c:pt idx="128">
                  <c:v>104.15346188519</c:v>
                </c:pt>
                <c:pt idx="129">
                  <c:v>104.10303614789996</c:v>
                </c:pt>
                <c:pt idx="130">
                  <c:v>104.04966118623003</c:v>
                </c:pt>
                <c:pt idx="131">
                  <c:v>103.99540566679002</c:v>
                </c:pt>
                <c:pt idx="132">
                  <c:v>103.94120458160006</c:v>
                </c:pt>
                <c:pt idx="133">
                  <c:v>103.88605220223995</c:v>
                </c:pt>
                <c:pt idx="134">
                  <c:v>103.82384985699996</c:v>
                </c:pt>
                <c:pt idx="135">
                  <c:v>103.76368356115003</c:v>
                </c:pt>
                <c:pt idx="136">
                  <c:v>103.70145484208</c:v>
                </c:pt>
                <c:pt idx="137">
                  <c:v>103.64193024236998</c:v>
                </c:pt>
                <c:pt idx="138">
                  <c:v>103.58629935019</c:v>
                </c:pt>
                <c:pt idx="139">
                  <c:v>103.53741877585</c:v>
                </c:pt>
                <c:pt idx="140">
                  <c:v>103.49050698081005</c:v>
                </c:pt>
                <c:pt idx="141">
                  <c:v>103.44499352832005</c:v>
                </c:pt>
                <c:pt idx="142">
                  <c:v>103.40140830774997</c:v>
                </c:pt>
                <c:pt idx="143">
                  <c:v>103.36295914154998</c:v>
                </c:pt>
                <c:pt idx="144">
                  <c:v>103.32977057583996</c:v>
                </c:pt>
                <c:pt idx="145">
                  <c:v>103.29123172544003</c:v>
                </c:pt>
                <c:pt idx="146">
                  <c:v>103.26044994453002</c:v>
                </c:pt>
                <c:pt idx="147">
                  <c:v>103.2295350903</c:v>
                </c:pt>
                <c:pt idx="148">
                  <c:v>103.20544893014997</c:v>
                </c:pt>
                <c:pt idx="149">
                  <c:v>103.17652903864</c:v>
                </c:pt>
                <c:pt idx="150">
                  <c:v>103.14740411447997</c:v>
                </c:pt>
                <c:pt idx="151">
                  <c:v>103.11964319969</c:v>
                </c:pt>
                <c:pt idx="152">
                  <c:v>103.09072507777998</c:v>
                </c:pt>
                <c:pt idx="153">
                  <c:v>103.06327391593003</c:v>
                </c:pt>
                <c:pt idx="154">
                  <c:v>103.02369105324998</c:v>
                </c:pt>
                <c:pt idx="155">
                  <c:v>102.98548351724</c:v>
                </c:pt>
                <c:pt idx="156">
                  <c:v>102.95807563349996</c:v>
                </c:pt>
                <c:pt idx="157">
                  <c:v>102.93440384690003</c:v>
                </c:pt>
                <c:pt idx="158">
                  <c:v>102.90608921674</c:v>
                </c:pt>
                <c:pt idx="159">
                  <c:v>102.88636472393</c:v>
                </c:pt>
                <c:pt idx="160">
                  <c:v>102.86696453432998</c:v>
                </c:pt>
                <c:pt idx="161">
                  <c:v>102.84331485739</c:v>
                </c:pt>
                <c:pt idx="162">
                  <c:v>102.82309476264</c:v>
                </c:pt>
                <c:pt idx="163">
                  <c:v>102.80811666325</c:v>
                </c:pt>
                <c:pt idx="164">
                  <c:v>102.79394486388</c:v>
                </c:pt>
                <c:pt idx="165">
                  <c:v>102.78325049009003</c:v>
                </c:pt>
                <c:pt idx="166">
                  <c:v>102.77358090754997</c:v>
                </c:pt>
                <c:pt idx="167">
                  <c:v>102.76570598885</c:v>
                </c:pt>
                <c:pt idx="168">
                  <c:v>102.75671097301</c:v>
                </c:pt>
                <c:pt idx="169">
                  <c:v>102.74638263995</c:v>
                </c:pt>
                <c:pt idx="170">
                  <c:v>102.7369065573</c:v>
                </c:pt>
                <c:pt idx="171">
                  <c:v>102.72720591036003</c:v>
                </c:pt>
                <c:pt idx="172">
                  <c:v>102.71872354188002</c:v>
                </c:pt>
                <c:pt idx="173">
                  <c:v>102.71043753662995</c:v>
                </c:pt>
                <c:pt idx="174">
                  <c:v>102.69994688092</c:v>
                </c:pt>
                <c:pt idx="175">
                  <c:v>102.69179557144997</c:v>
                </c:pt>
                <c:pt idx="176">
                  <c:v>102.68327480623994</c:v>
                </c:pt>
                <c:pt idx="177">
                  <c:v>102.67215606979001</c:v>
                </c:pt>
                <c:pt idx="178">
                  <c:v>102.6631552723</c:v>
                </c:pt>
                <c:pt idx="179">
                  <c:v>102.65424788751</c:v>
                </c:pt>
                <c:pt idx="180">
                  <c:v>102.64427268831004</c:v>
                </c:pt>
                <c:pt idx="181">
                  <c:v>102.63602895057997</c:v>
                </c:pt>
                <c:pt idx="182">
                  <c:v>102.62722152249995</c:v>
                </c:pt>
                <c:pt idx="183">
                  <c:v>102.62008919668993</c:v>
                </c:pt>
                <c:pt idx="184">
                  <c:v>102.61495979462002</c:v>
                </c:pt>
                <c:pt idx="185">
                  <c:v>102.60752868460003</c:v>
                </c:pt>
                <c:pt idx="186">
                  <c:v>102.60388668957998</c:v>
                </c:pt>
                <c:pt idx="187">
                  <c:v>102.60595230597997</c:v>
                </c:pt>
                <c:pt idx="188">
                  <c:v>102.60546689410995</c:v>
                </c:pt>
              </c:numCache>
            </c:numRef>
          </c:yVal>
        </c:ser>
        <c:ser>
          <c:idx val="3"/>
          <c:order val="3"/>
          <c:tx>
            <c:v>Modeled DR4 stage</c:v>
          </c:tx>
          <c:spPr>
            <a:ln w="25400">
              <a:solidFill>
                <a:schemeClr val="tx2">
                  <a:lumMod val="60000"/>
                  <a:lumOff val="40000"/>
                </a:schemeClr>
              </a:solidFill>
            </a:ln>
          </c:spPr>
          <c:marker>
            <c:symbol val="none"/>
          </c:marker>
          <c:xVal>
            <c:numRef>
              <c:f>Hydrographs!$G$6:$G$194</c:f>
              <c:numCache>
                <c:formatCode>m/d/yyyy\ h:mm</c:formatCode>
                <c:ptCount val="189"/>
                <c:pt idx="0">
                  <c:v>38175.645868055559</c:v>
                </c:pt>
                <c:pt idx="1">
                  <c:v>38175.646562500006</c:v>
                </c:pt>
                <c:pt idx="2">
                  <c:v>38175.647256828721</c:v>
                </c:pt>
                <c:pt idx="3">
                  <c:v>38175.647951215265</c:v>
                </c:pt>
                <c:pt idx="4">
                  <c:v>38175.648645601854</c:v>
                </c:pt>
                <c:pt idx="5">
                  <c:v>38175.649339988442</c:v>
                </c:pt>
                <c:pt idx="6">
                  <c:v>38175.650034375016</c:v>
                </c:pt>
                <c:pt idx="7">
                  <c:v>38175.650728761575</c:v>
                </c:pt>
                <c:pt idx="8">
                  <c:v>38175.651423148149</c:v>
                </c:pt>
                <c:pt idx="9">
                  <c:v>38175.652117534722</c:v>
                </c:pt>
                <c:pt idx="10">
                  <c:v>38175.652811921296</c:v>
                </c:pt>
                <c:pt idx="11">
                  <c:v>38175.653506307885</c:v>
                </c:pt>
                <c:pt idx="12">
                  <c:v>38175.654200694458</c:v>
                </c:pt>
                <c:pt idx="13">
                  <c:v>38175.654895081017</c:v>
                </c:pt>
                <c:pt idx="14">
                  <c:v>38175.655589467591</c:v>
                </c:pt>
                <c:pt idx="15">
                  <c:v>38175.656283854179</c:v>
                </c:pt>
                <c:pt idx="16">
                  <c:v>38175.656978240753</c:v>
                </c:pt>
                <c:pt idx="17">
                  <c:v>38175.657672627305</c:v>
                </c:pt>
                <c:pt idx="18">
                  <c:v>38175.658367013886</c:v>
                </c:pt>
                <c:pt idx="19">
                  <c:v>38175.65906140046</c:v>
                </c:pt>
                <c:pt idx="20">
                  <c:v>38175.659755787034</c:v>
                </c:pt>
                <c:pt idx="21">
                  <c:v>38175.6604501736</c:v>
                </c:pt>
                <c:pt idx="22">
                  <c:v>38175.661144560167</c:v>
                </c:pt>
                <c:pt idx="23">
                  <c:v>38175.661838946762</c:v>
                </c:pt>
                <c:pt idx="24">
                  <c:v>38175.662533333336</c:v>
                </c:pt>
                <c:pt idx="25">
                  <c:v>38175.663227719895</c:v>
                </c:pt>
                <c:pt idx="26">
                  <c:v>38175.663922106476</c:v>
                </c:pt>
                <c:pt idx="27">
                  <c:v>38175.664616493072</c:v>
                </c:pt>
                <c:pt idx="28">
                  <c:v>38175.665310879624</c:v>
                </c:pt>
                <c:pt idx="29">
                  <c:v>38175.666005266205</c:v>
                </c:pt>
                <c:pt idx="30">
                  <c:v>38175.666699652778</c:v>
                </c:pt>
                <c:pt idx="31">
                  <c:v>38175.667394039338</c:v>
                </c:pt>
                <c:pt idx="32">
                  <c:v>38175.668088425933</c:v>
                </c:pt>
                <c:pt idx="33">
                  <c:v>38175.668782812478</c:v>
                </c:pt>
                <c:pt idx="34">
                  <c:v>38175.669477199073</c:v>
                </c:pt>
                <c:pt idx="35">
                  <c:v>38175.670171585618</c:v>
                </c:pt>
                <c:pt idx="36">
                  <c:v>38175.670865972221</c:v>
                </c:pt>
                <c:pt idx="37">
                  <c:v>38175.671560358795</c:v>
                </c:pt>
                <c:pt idx="38">
                  <c:v>38175.672254745368</c:v>
                </c:pt>
                <c:pt idx="39">
                  <c:v>38175.672949131935</c:v>
                </c:pt>
                <c:pt idx="40">
                  <c:v>38175.673643518501</c:v>
                </c:pt>
                <c:pt idx="41">
                  <c:v>38175.674337905089</c:v>
                </c:pt>
                <c:pt idx="42">
                  <c:v>38175.675032291656</c:v>
                </c:pt>
                <c:pt idx="43">
                  <c:v>38175.67572667823</c:v>
                </c:pt>
                <c:pt idx="44">
                  <c:v>38175.676421064803</c:v>
                </c:pt>
                <c:pt idx="45">
                  <c:v>38175.677115451384</c:v>
                </c:pt>
                <c:pt idx="46">
                  <c:v>38175.677809837965</c:v>
                </c:pt>
                <c:pt idx="47">
                  <c:v>38175.678504224554</c:v>
                </c:pt>
                <c:pt idx="48">
                  <c:v>38175.679198611084</c:v>
                </c:pt>
                <c:pt idx="49">
                  <c:v>38175.679892997687</c:v>
                </c:pt>
                <c:pt idx="50">
                  <c:v>38175.68058738426</c:v>
                </c:pt>
                <c:pt idx="51">
                  <c:v>38175.681281770834</c:v>
                </c:pt>
                <c:pt idx="52">
                  <c:v>38175.681976157408</c:v>
                </c:pt>
                <c:pt idx="53">
                  <c:v>38175.682670543982</c:v>
                </c:pt>
                <c:pt idx="54">
                  <c:v>38175.683364930555</c:v>
                </c:pt>
                <c:pt idx="55">
                  <c:v>38175.684059317144</c:v>
                </c:pt>
                <c:pt idx="56">
                  <c:v>38175.684753703688</c:v>
                </c:pt>
                <c:pt idx="57">
                  <c:v>38175.685448090277</c:v>
                </c:pt>
                <c:pt idx="58">
                  <c:v>38175.686142476865</c:v>
                </c:pt>
                <c:pt idx="59">
                  <c:v>38175.686836863431</c:v>
                </c:pt>
                <c:pt idx="60">
                  <c:v>38175.687531250012</c:v>
                </c:pt>
                <c:pt idx="61">
                  <c:v>38175.688225636586</c:v>
                </c:pt>
                <c:pt idx="62">
                  <c:v>38175.688920023145</c:v>
                </c:pt>
                <c:pt idx="63">
                  <c:v>38175.689614409719</c:v>
                </c:pt>
                <c:pt idx="64">
                  <c:v>38175.690308796286</c:v>
                </c:pt>
                <c:pt idx="65">
                  <c:v>38175.691003182874</c:v>
                </c:pt>
                <c:pt idx="66">
                  <c:v>38175.691697569418</c:v>
                </c:pt>
                <c:pt idx="67">
                  <c:v>38175.692391956021</c:v>
                </c:pt>
                <c:pt idx="68">
                  <c:v>38175.693086342595</c:v>
                </c:pt>
                <c:pt idx="69">
                  <c:v>38175.693780729147</c:v>
                </c:pt>
                <c:pt idx="70">
                  <c:v>38175.694475115721</c:v>
                </c:pt>
                <c:pt idx="71">
                  <c:v>38175.695169502287</c:v>
                </c:pt>
                <c:pt idx="72">
                  <c:v>38175.695863888875</c:v>
                </c:pt>
                <c:pt idx="73">
                  <c:v>38175.696558275478</c:v>
                </c:pt>
                <c:pt idx="74">
                  <c:v>38175.697252662023</c:v>
                </c:pt>
                <c:pt idx="75">
                  <c:v>38175.697947048604</c:v>
                </c:pt>
                <c:pt idx="76">
                  <c:v>38175.698641435185</c:v>
                </c:pt>
                <c:pt idx="77">
                  <c:v>38175.699335821744</c:v>
                </c:pt>
                <c:pt idx="78">
                  <c:v>38175.700030208332</c:v>
                </c:pt>
                <c:pt idx="79">
                  <c:v>38175.700724594906</c:v>
                </c:pt>
                <c:pt idx="80">
                  <c:v>38175.701418981465</c:v>
                </c:pt>
                <c:pt idx="81">
                  <c:v>38175.702113368061</c:v>
                </c:pt>
                <c:pt idx="82">
                  <c:v>38175.702807754627</c:v>
                </c:pt>
                <c:pt idx="83">
                  <c:v>38175.703502141194</c:v>
                </c:pt>
                <c:pt idx="84">
                  <c:v>38175.704196527775</c:v>
                </c:pt>
                <c:pt idx="85">
                  <c:v>38175.704890914334</c:v>
                </c:pt>
                <c:pt idx="86">
                  <c:v>38175.705585300922</c:v>
                </c:pt>
                <c:pt idx="87">
                  <c:v>38175.706279687503</c:v>
                </c:pt>
                <c:pt idx="88">
                  <c:v>38175.706974074092</c:v>
                </c:pt>
                <c:pt idx="89">
                  <c:v>38175.707668460636</c:v>
                </c:pt>
                <c:pt idx="90">
                  <c:v>38175.708362847225</c:v>
                </c:pt>
                <c:pt idx="91">
                  <c:v>38175.709057233784</c:v>
                </c:pt>
                <c:pt idx="92">
                  <c:v>38175.709751620358</c:v>
                </c:pt>
                <c:pt idx="93">
                  <c:v>38175.710446006946</c:v>
                </c:pt>
                <c:pt idx="94">
                  <c:v>38175.71114039352</c:v>
                </c:pt>
                <c:pt idx="95">
                  <c:v>38175.711834780086</c:v>
                </c:pt>
                <c:pt idx="96">
                  <c:v>38175.712529166667</c:v>
                </c:pt>
                <c:pt idx="97">
                  <c:v>38175.713223553219</c:v>
                </c:pt>
                <c:pt idx="98">
                  <c:v>38175.713917939815</c:v>
                </c:pt>
                <c:pt idx="99">
                  <c:v>38175.714612326403</c:v>
                </c:pt>
                <c:pt idx="100">
                  <c:v>38175.715306712955</c:v>
                </c:pt>
                <c:pt idx="101">
                  <c:v>38175.716001099543</c:v>
                </c:pt>
                <c:pt idx="102">
                  <c:v>38175.716695486124</c:v>
                </c:pt>
                <c:pt idx="103">
                  <c:v>38175.717389872676</c:v>
                </c:pt>
                <c:pt idx="104">
                  <c:v>38175.718084259257</c:v>
                </c:pt>
                <c:pt idx="105">
                  <c:v>38175.718778645831</c:v>
                </c:pt>
                <c:pt idx="106">
                  <c:v>38175.719473032404</c:v>
                </c:pt>
                <c:pt idx="107">
                  <c:v>38175.720167418978</c:v>
                </c:pt>
                <c:pt idx="108">
                  <c:v>38175.720861805537</c:v>
                </c:pt>
                <c:pt idx="109">
                  <c:v>38175.721556192133</c:v>
                </c:pt>
                <c:pt idx="110">
                  <c:v>38175.722250578707</c:v>
                </c:pt>
                <c:pt idx="111">
                  <c:v>38175.722944965251</c:v>
                </c:pt>
                <c:pt idx="112">
                  <c:v>38175.723639351854</c:v>
                </c:pt>
                <c:pt idx="113">
                  <c:v>38175.724333738428</c:v>
                </c:pt>
                <c:pt idx="114">
                  <c:v>38175.725028124994</c:v>
                </c:pt>
                <c:pt idx="115">
                  <c:v>38175.725722511539</c:v>
                </c:pt>
                <c:pt idx="116">
                  <c:v>38175.726416898149</c:v>
                </c:pt>
                <c:pt idx="117">
                  <c:v>38175.727111284708</c:v>
                </c:pt>
                <c:pt idx="118">
                  <c:v>38175.727805671268</c:v>
                </c:pt>
                <c:pt idx="119">
                  <c:v>38175.72850005787</c:v>
                </c:pt>
                <c:pt idx="120">
                  <c:v>38175.729194444444</c:v>
                </c:pt>
                <c:pt idx="121">
                  <c:v>38175.729888830989</c:v>
                </c:pt>
                <c:pt idx="122">
                  <c:v>38175.730583217584</c:v>
                </c:pt>
                <c:pt idx="123">
                  <c:v>38175.731277604165</c:v>
                </c:pt>
                <c:pt idx="124">
                  <c:v>38175.731971990725</c:v>
                </c:pt>
                <c:pt idx="125">
                  <c:v>38175.732666377306</c:v>
                </c:pt>
                <c:pt idx="126">
                  <c:v>38175.733360763857</c:v>
                </c:pt>
                <c:pt idx="127">
                  <c:v>38175.73405515046</c:v>
                </c:pt>
                <c:pt idx="128">
                  <c:v>38175.73474953702</c:v>
                </c:pt>
                <c:pt idx="129">
                  <c:v>38175.735443923579</c:v>
                </c:pt>
                <c:pt idx="130">
                  <c:v>38175.736138310182</c:v>
                </c:pt>
                <c:pt idx="131">
                  <c:v>38175.736832696763</c:v>
                </c:pt>
                <c:pt idx="132">
                  <c:v>38175.737527083322</c:v>
                </c:pt>
                <c:pt idx="133">
                  <c:v>38175.73822146991</c:v>
                </c:pt>
                <c:pt idx="134">
                  <c:v>38175.738915856491</c:v>
                </c:pt>
                <c:pt idx="135">
                  <c:v>38175.739610243058</c:v>
                </c:pt>
                <c:pt idx="136">
                  <c:v>38175.740304629624</c:v>
                </c:pt>
                <c:pt idx="137">
                  <c:v>38175.740999016205</c:v>
                </c:pt>
                <c:pt idx="138">
                  <c:v>38175.741693402779</c:v>
                </c:pt>
                <c:pt idx="139">
                  <c:v>38175.742387789338</c:v>
                </c:pt>
                <c:pt idx="140">
                  <c:v>38175.743082175926</c:v>
                </c:pt>
                <c:pt idx="141">
                  <c:v>38175.743776562478</c:v>
                </c:pt>
                <c:pt idx="142">
                  <c:v>38175.744470949081</c:v>
                </c:pt>
                <c:pt idx="143">
                  <c:v>38175.745165335618</c:v>
                </c:pt>
                <c:pt idx="144">
                  <c:v>38175.745859722221</c:v>
                </c:pt>
                <c:pt idx="145">
                  <c:v>38175.74655410881</c:v>
                </c:pt>
                <c:pt idx="146">
                  <c:v>38175.747248495369</c:v>
                </c:pt>
                <c:pt idx="147">
                  <c:v>38175.747942881921</c:v>
                </c:pt>
                <c:pt idx="148">
                  <c:v>38175.748637268531</c:v>
                </c:pt>
                <c:pt idx="149">
                  <c:v>38175.749331655075</c:v>
                </c:pt>
                <c:pt idx="150">
                  <c:v>38175.750026041664</c:v>
                </c:pt>
                <c:pt idx="151">
                  <c:v>38175.750720428237</c:v>
                </c:pt>
                <c:pt idx="152">
                  <c:v>38175.751414814804</c:v>
                </c:pt>
                <c:pt idx="153">
                  <c:v>38175.752109201385</c:v>
                </c:pt>
                <c:pt idx="154">
                  <c:v>38175.752803587966</c:v>
                </c:pt>
                <c:pt idx="155">
                  <c:v>38175.75349797454</c:v>
                </c:pt>
                <c:pt idx="156">
                  <c:v>38175.754192361106</c:v>
                </c:pt>
                <c:pt idx="157">
                  <c:v>38175.754886747687</c:v>
                </c:pt>
                <c:pt idx="158">
                  <c:v>38175.755581134254</c:v>
                </c:pt>
                <c:pt idx="159">
                  <c:v>38175.756275520842</c:v>
                </c:pt>
                <c:pt idx="160">
                  <c:v>38175.756969907408</c:v>
                </c:pt>
                <c:pt idx="161">
                  <c:v>38175.757664293982</c:v>
                </c:pt>
                <c:pt idx="162">
                  <c:v>38175.758358680563</c:v>
                </c:pt>
                <c:pt idx="163">
                  <c:v>38175.75905306713</c:v>
                </c:pt>
                <c:pt idx="164">
                  <c:v>38175.759747453689</c:v>
                </c:pt>
                <c:pt idx="165">
                  <c:v>38175.760441840263</c:v>
                </c:pt>
                <c:pt idx="166">
                  <c:v>38175.761136226851</c:v>
                </c:pt>
                <c:pt idx="167">
                  <c:v>38175.761830613403</c:v>
                </c:pt>
                <c:pt idx="168">
                  <c:v>38175.762524999998</c:v>
                </c:pt>
                <c:pt idx="169">
                  <c:v>38175.763219386587</c:v>
                </c:pt>
                <c:pt idx="170">
                  <c:v>38175.763913773131</c:v>
                </c:pt>
                <c:pt idx="171">
                  <c:v>38175.76460815972</c:v>
                </c:pt>
                <c:pt idx="172">
                  <c:v>38175.765302546271</c:v>
                </c:pt>
                <c:pt idx="173">
                  <c:v>38175.765996932852</c:v>
                </c:pt>
                <c:pt idx="174">
                  <c:v>38175.766691319433</c:v>
                </c:pt>
                <c:pt idx="175">
                  <c:v>38175.767385706007</c:v>
                </c:pt>
                <c:pt idx="176">
                  <c:v>38175.768080092595</c:v>
                </c:pt>
                <c:pt idx="177">
                  <c:v>38175.768774479169</c:v>
                </c:pt>
                <c:pt idx="178">
                  <c:v>38175.769468865707</c:v>
                </c:pt>
                <c:pt idx="179">
                  <c:v>38175.770163252302</c:v>
                </c:pt>
                <c:pt idx="180">
                  <c:v>38175.77085763889</c:v>
                </c:pt>
                <c:pt idx="181">
                  <c:v>38175.771552025464</c:v>
                </c:pt>
                <c:pt idx="182">
                  <c:v>38175.772246412038</c:v>
                </c:pt>
                <c:pt idx="183">
                  <c:v>38175.772940798604</c:v>
                </c:pt>
                <c:pt idx="184">
                  <c:v>38175.773635185185</c:v>
                </c:pt>
                <c:pt idx="185">
                  <c:v>38175.774329571745</c:v>
                </c:pt>
                <c:pt idx="186">
                  <c:v>38175.775023958326</c:v>
                </c:pt>
                <c:pt idx="187">
                  <c:v>38175.775718344921</c:v>
                </c:pt>
                <c:pt idx="188">
                  <c:v>38175.776412731466</c:v>
                </c:pt>
              </c:numCache>
            </c:numRef>
          </c:xVal>
          <c:yVal>
            <c:numRef>
              <c:f>Hydrographs!$M$9:$M$194</c:f>
              <c:numCache>
                <c:formatCode>0.00</c:formatCode>
                <c:ptCount val="186"/>
                <c:pt idx="0">
                  <c:v>100.37326784856995</c:v>
                </c:pt>
                <c:pt idx="1">
                  <c:v>100.61173425947</c:v>
                </c:pt>
                <c:pt idx="2">
                  <c:v>100.81743766066</c:v>
                </c:pt>
                <c:pt idx="3">
                  <c:v>100.96173031513</c:v>
                </c:pt>
                <c:pt idx="4">
                  <c:v>101.07064973986</c:v>
                </c:pt>
                <c:pt idx="5">
                  <c:v>101.13756300973003</c:v>
                </c:pt>
                <c:pt idx="6">
                  <c:v>101.19113880209996</c:v>
                </c:pt>
                <c:pt idx="7">
                  <c:v>101.23644590776</c:v>
                </c:pt>
                <c:pt idx="8">
                  <c:v>101.26231682187</c:v>
                </c:pt>
                <c:pt idx="9">
                  <c:v>101.27183620951998</c:v>
                </c:pt>
                <c:pt idx="10">
                  <c:v>101.28026861766</c:v>
                </c:pt>
                <c:pt idx="11">
                  <c:v>101.29723062275002</c:v>
                </c:pt>
                <c:pt idx="12">
                  <c:v>101.31225636153998</c:v>
                </c:pt>
                <c:pt idx="13">
                  <c:v>101.33142438286002</c:v>
                </c:pt>
                <c:pt idx="14">
                  <c:v>101.35733666506998</c:v>
                </c:pt>
                <c:pt idx="15">
                  <c:v>101.40008499686</c:v>
                </c:pt>
                <c:pt idx="16">
                  <c:v>101.44367014753</c:v>
                </c:pt>
                <c:pt idx="17">
                  <c:v>101.49221578359003</c:v>
                </c:pt>
                <c:pt idx="18">
                  <c:v>101.54589232087</c:v>
                </c:pt>
                <c:pt idx="19">
                  <c:v>101.59842667990003</c:v>
                </c:pt>
                <c:pt idx="20">
                  <c:v>101.64272721418996</c:v>
                </c:pt>
                <c:pt idx="21">
                  <c:v>101.68290479136</c:v>
                </c:pt>
                <c:pt idx="22">
                  <c:v>101.72512577536003</c:v>
                </c:pt>
                <c:pt idx="23">
                  <c:v>101.76732904515005</c:v>
                </c:pt>
                <c:pt idx="24">
                  <c:v>101.80102110782001</c:v>
                </c:pt>
                <c:pt idx="25">
                  <c:v>101.82151903614998</c:v>
                </c:pt>
                <c:pt idx="26">
                  <c:v>101.86309200641996</c:v>
                </c:pt>
                <c:pt idx="27">
                  <c:v>101.89425842019003</c:v>
                </c:pt>
                <c:pt idx="28">
                  <c:v>101.94489932144003</c:v>
                </c:pt>
                <c:pt idx="29">
                  <c:v>101.97458327980003</c:v>
                </c:pt>
                <c:pt idx="30">
                  <c:v>102.01949288787</c:v>
                </c:pt>
                <c:pt idx="31">
                  <c:v>102.04825296355</c:v>
                </c:pt>
                <c:pt idx="32">
                  <c:v>102.08730492802</c:v>
                </c:pt>
                <c:pt idx="33">
                  <c:v>102.11456681651997</c:v>
                </c:pt>
                <c:pt idx="34">
                  <c:v>102.1421800797</c:v>
                </c:pt>
                <c:pt idx="35">
                  <c:v>102.17124008585</c:v>
                </c:pt>
                <c:pt idx="36">
                  <c:v>102.19372661708994</c:v>
                </c:pt>
                <c:pt idx="37">
                  <c:v>102.21768370127006</c:v>
                </c:pt>
                <c:pt idx="38">
                  <c:v>102.24277961182</c:v>
                </c:pt>
                <c:pt idx="39">
                  <c:v>102.26363419732</c:v>
                </c:pt>
                <c:pt idx="40">
                  <c:v>102.28746713367001</c:v>
                </c:pt>
                <c:pt idx="41">
                  <c:v>102.30887099069996</c:v>
                </c:pt>
                <c:pt idx="42">
                  <c:v>102.33265719494</c:v>
                </c:pt>
                <c:pt idx="43">
                  <c:v>102.35327663269996</c:v>
                </c:pt>
                <c:pt idx="44">
                  <c:v>102.37032726708996</c:v>
                </c:pt>
                <c:pt idx="45">
                  <c:v>102.38757897216996</c:v>
                </c:pt>
                <c:pt idx="46">
                  <c:v>102.40456729251002</c:v>
                </c:pt>
                <c:pt idx="47">
                  <c:v>102.41849318446</c:v>
                </c:pt>
                <c:pt idx="48">
                  <c:v>102.43599931209995</c:v>
                </c:pt>
                <c:pt idx="49">
                  <c:v>102.45008747030002</c:v>
                </c:pt>
                <c:pt idx="50">
                  <c:v>102.46226009487003</c:v>
                </c:pt>
                <c:pt idx="51">
                  <c:v>102.47341177023</c:v>
                </c:pt>
                <c:pt idx="52">
                  <c:v>102.48371277453001</c:v>
                </c:pt>
                <c:pt idx="53">
                  <c:v>102.49331425870002</c:v>
                </c:pt>
                <c:pt idx="54">
                  <c:v>102.50225530167998</c:v>
                </c:pt>
                <c:pt idx="55">
                  <c:v>102.51112230013003</c:v>
                </c:pt>
                <c:pt idx="56">
                  <c:v>102.51972383741</c:v>
                </c:pt>
                <c:pt idx="57">
                  <c:v>102.52875291559992</c:v>
                </c:pt>
                <c:pt idx="58">
                  <c:v>102.53709041710998</c:v>
                </c:pt>
                <c:pt idx="59">
                  <c:v>102.54444176320003</c:v>
                </c:pt>
                <c:pt idx="60">
                  <c:v>102.55058963344</c:v>
                </c:pt>
                <c:pt idx="61">
                  <c:v>102.55898634231997</c:v>
                </c:pt>
                <c:pt idx="62">
                  <c:v>102.56337120563001</c:v>
                </c:pt>
                <c:pt idx="63">
                  <c:v>102.56840672849995</c:v>
                </c:pt>
                <c:pt idx="64">
                  <c:v>102.57969119819001</c:v>
                </c:pt>
                <c:pt idx="65">
                  <c:v>102.58919965257</c:v>
                </c:pt>
                <c:pt idx="66">
                  <c:v>102.60089521481</c:v>
                </c:pt>
                <c:pt idx="67">
                  <c:v>102.60622296663</c:v>
                </c:pt>
                <c:pt idx="68">
                  <c:v>102.61324666733003</c:v>
                </c:pt>
                <c:pt idx="69">
                  <c:v>102.62115261279996</c:v>
                </c:pt>
                <c:pt idx="70">
                  <c:v>102.62963905277996</c:v>
                </c:pt>
                <c:pt idx="71">
                  <c:v>102.63797817695995</c:v>
                </c:pt>
                <c:pt idx="72">
                  <c:v>102.64445053994002</c:v>
                </c:pt>
                <c:pt idx="73">
                  <c:v>102.65309490239</c:v>
                </c:pt>
                <c:pt idx="74">
                  <c:v>102.66206263337</c:v>
                </c:pt>
                <c:pt idx="75">
                  <c:v>102.67019737830994</c:v>
                </c:pt>
                <c:pt idx="76">
                  <c:v>102.67823300496001</c:v>
                </c:pt>
                <c:pt idx="77">
                  <c:v>102.68566457823</c:v>
                </c:pt>
                <c:pt idx="78">
                  <c:v>102.69219732144997</c:v>
                </c:pt>
                <c:pt idx="79">
                  <c:v>102.69928931691997</c:v>
                </c:pt>
                <c:pt idx="80">
                  <c:v>102.70718922534006</c:v>
                </c:pt>
                <c:pt idx="81">
                  <c:v>102.71577288543996</c:v>
                </c:pt>
                <c:pt idx="82">
                  <c:v>102.72316027673</c:v>
                </c:pt>
                <c:pt idx="83">
                  <c:v>102.72853789886996</c:v>
                </c:pt>
                <c:pt idx="84">
                  <c:v>102.73508208925</c:v>
                </c:pt>
                <c:pt idx="85">
                  <c:v>102.74248733586001</c:v>
                </c:pt>
                <c:pt idx="86">
                  <c:v>102.74983702694998</c:v>
                </c:pt>
                <c:pt idx="87">
                  <c:v>102.75616509532003</c:v>
                </c:pt>
                <c:pt idx="88">
                  <c:v>102.76094081184</c:v>
                </c:pt>
                <c:pt idx="89">
                  <c:v>102.76473975005</c:v>
                </c:pt>
                <c:pt idx="90">
                  <c:v>102.76976542833999</c:v>
                </c:pt>
                <c:pt idx="91">
                  <c:v>102.77613316662996</c:v>
                </c:pt>
                <c:pt idx="92">
                  <c:v>102.78071078552</c:v>
                </c:pt>
                <c:pt idx="93">
                  <c:v>102.7843317872</c:v>
                </c:pt>
                <c:pt idx="94">
                  <c:v>102.78780232602996</c:v>
                </c:pt>
                <c:pt idx="95">
                  <c:v>102.79068029849</c:v>
                </c:pt>
                <c:pt idx="96">
                  <c:v>102.7944173761</c:v>
                </c:pt>
                <c:pt idx="97">
                  <c:v>102.79989287591998</c:v>
                </c:pt>
                <c:pt idx="98">
                  <c:v>102.80484634194002</c:v>
                </c:pt>
                <c:pt idx="99">
                  <c:v>102.80810971324998</c:v>
                </c:pt>
                <c:pt idx="100">
                  <c:v>102.80979380132</c:v>
                </c:pt>
                <c:pt idx="101">
                  <c:v>102.81323701903</c:v>
                </c:pt>
                <c:pt idx="102">
                  <c:v>102.81762427343003</c:v>
                </c:pt>
                <c:pt idx="103">
                  <c:v>102.82171277373996</c:v>
                </c:pt>
                <c:pt idx="104">
                  <c:v>102.82476514858996</c:v>
                </c:pt>
                <c:pt idx="105">
                  <c:v>102.82668051634997</c:v>
                </c:pt>
                <c:pt idx="106">
                  <c:v>102.82786851434997</c:v>
                </c:pt>
                <c:pt idx="107">
                  <c:v>102.82811971602996</c:v>
                </c:pt>
                <c:pt idx="108">
                  <c:v>102.82786712540995</c:v>
                </c:pt>
                <c:pt idx="109">
                  <c:v>102.82432601358995</c:v>
                </c:pt>
                <c:pt idx="110">
                  <c:v>102.81932710255995</c:v>
                </c:pt>
                <c:pt idx="111">
                  <c:v>102.81094618972</c:v>
                </c:pt>
                <c:pt idx="112">
                  <c:v>102.79966799729003</c:v>
                </c:pt>
                <c:pt idx="113">
                  <c:v>102.78753225597002</c:v>
                </c:pt>
                <c:pt idx="114">
                  <c:v>102.77401984219</c:v>
                </c:pt>
                <c:pt idx="115">
                  <c:v>102.7598153762</c:v>
                </c:pt>
                <c:pt idx="116">
                  <c:v>102.74568562819999</c:v>
                </c:pt>
                <c:pt idx="117">
                  <c:v>102.73102859634002</c:v>
                </c:pt>
                <c:pt idx="118">
                  <c:v>102.71740622887003</c:v>
                </c:pt>
                <c:pt idx="119">
                  <c:v>102.69780202645995</c:v>
                </c:pt>
                <c:pt idx="120">
                  <c:v>102.68179996553</c:v>
                </c:pt>
                <c:pt idx="121">
                  <c:v>102.66030055380996</c:v>
                </c:pt>
                <c:pt idx="122">
                  <c:v>102.63863512551997</c:v>
                </c:pt>
                <c:pt idx="123">
                  <c:v>102.61622154721999</c:v>
                </c:pt>
                <c:pt idx="124">
                  <c:v>102.59089816468996</c:v>
                </c:pt>
                <c:pt idx="125">
                  <c:v>102.56320044953003</c:v>
                </c:pt>
                <c:pt idx="126">
                  <c:v>102.53171196439003</c:v>
                </c:pt>
                <c:pt idx="127">
                  <c:v>102.50053801021997</c:v>
                </c:pt>
                <c:pt idx="128">
                  <c:v>102.46490032481999</c:v>
                </c:pt>
                <c:pt idx="129">
                  <c:v>102.43039976914004</c:v>
                </c:pt>
                <c:pt idx="130">
                  <c:v>102.40020321294003</c:v>
                </c:pt>
                <c:pt idx="131">
                  <c:v>102.37092878268996</c:v>
                </c:pt>
                <c:pt idx="132">
                  <c:v>102.34200546485998</c:v>
                </c:pt>
                <c:pt idx="133">
                  <c:v>102.31481396804006</c:v>
                </c:pt>
                <c:pt idx="134">
                  <c:v>102.28548510347994</c:v>
                </c:pt>
                <c:pt idx="135">
                  <c:v>102.25503615779995</c:v>
                </c:pt>
                <c:pt idx="136">
                  <c:v>102.22515350873998</c:v>
                </c:pt>
                <c:pt idx="137">
                  <c:v>102.19329458399002</c:v>
                </c:pt>
                <c:pt idx="138">
                  <c:v>102.15947537369995</c:v>
                </c:pt>
                <c:pt idx="139">
                  <c:v>102.12945025356996</c:v>
                </c:pt>
                <c:pt idx="140">
                  <c:v>102.09917305877002</c:v>
                </c:pt>
                <c:pt idx="141">
                  <c:v>102.06847753994001</c:v>
                </c:pt>
                <c:pt idx="142">
                  <c:v>102.03728802661</c:v>
                </c:pt>
                <c:pt idx="143">
                  <c:v>102.00665320013003</c:v>
                </c:pt>
                <c:pt idx="144">
                  <c:v>101.97825261085001</c:v>
                </c:pt>
                <c:pt idx="145">
                  <c:v>101.94499626577006</c:v>
                </c:pt>
                <c:pt idx="146">
                  <c:v>101.91172771552</c:v>
                </c:pt>
                <c:pt idx="147">
                  <c:v>101.87850552176995</c:v>
                </c:pt>
                <c:pt idx="148">
                  <c:v>101.84832741378996</c:v>
                </c:pt>
                <c:pt idx="149">
                  <c:v>101.81945503995</c:v>
                </c:pt>
                <c:pt idx="150">
                  <c:v>101.79065657111005</c:v>
                </c:pt>
                <c:pt idx="151">
                  <c:v>101.76214100064998</c:v>
                </c:pt>
                <c:pt idx="152">
                  <c:v>101.73413236749001</c:v>
                </c:pt>
                <c:pt idx="153">
                  <c:v>101.70492009712002</c:v>
                </c:pt>
                <c:pt idx="154">
                  <c:v>101.67620231776995</c:v>
                </c:pt>
                <c:pt idx="155">
                  <c:v>101.64709341061003</c:v>
                </c:pt>
                <c:pt idx="156">
                  <c:v>101.61870509125001</c:v>
                </c:pt>
                <c:pt idx="157">
                  <c:v>101.58976081302995</c:v>
                </c:pt>
                <c:pt idx="158">
                  <c:v>101.56108452644997</c:v>
                </c:pt>
                <c:pt idx="159">
                  <c:v>101.52976937394997</c:v>
                </c:pt>
                <c:pt idx="160">
                  <c:v>101.50364023892</c:v>
                </c:pt>
                <c:pt idx="161">
                  <c:v>101.47597302024</c:v>
                </c:pt>
                <c:pt idx="162">
                  <c:v>101.44510107757</c:v>
                </c:pt>
                <c:pt idx="163">
                  <c:v>101.42057245279996</c:v>
                </c:pt>
                <c:pt idx="164">
                  <c:v>101.39588474083</c:v>
                </c:pt>
                <c:pt idx="165">
                  <c:v>101.36844050398996</c:v>
                </c:pt>
                <c:pt idx="166">
                  <c:v>101.33989120167</c:v>
                </c:pt>
                <c:pt idx="167">
                  <c:v>101.31302779639</c:v>
                </c:pt>
                <c:pt idx="168">
                  <c:v>101.28643121431</c:v>
                </c:pt>
                <c:pt idx="169">
                  <c:v>101.26338226767997</c:v>
                </c:pt>
                <c:pt idx="170">
                  <c:v>101.24583791484</c:v>
                </c:pt>
                <c:pt idx="171">
                  <c:v>101.22320267852</c:v>
                </c:pt>
                <c:pt idx="172">
                  <c:v>101.19303144745996</c:v>
                </c:pt>
                <c:pt idx="173">
                  <c:v>101.1671184179</c:v>
                </c:pt>
                <c:pt idx="174">
                  <c:v>101.13899812141995</c:v>
                </c:pt>
                <c:pt idx="175">
                  <c:v>101.11388733760995</c:v>
                </c:pt>
                <c:pt idx="176">
                  <c:v>101.08516651884</c:v>
                </c:pt>
                <c:pt idx="177">
                  <c:v>101.06488879781998</c:v>
                </c:pt>
                <c:pt idx="178">
                  <c:v>101.03597889358993</c:v>
                </c:pt>
                <c:pt idx="179">
                  <c:v>101.00637275717995</c:v>
                </c:pt>
                <c:pt idx="180">
                  <c:v>100.97764061815002</c:v>
                </c:pt>
                <c:pt idx="181">
                  <c:v>100.95189063286</c:v>
                </c:pt>
                <c:pt idx="182">
                  <c:v>100.92824779132998</c:v>
                </c:pt>
                <c:pt idx="183">
                  <c:v>100.90749466770006</c:v>
                </c:pt>
                <c:pt idx="184">
                  <c:v>100.88764427165</c:v>
                </c:pt>
                <c:pt idx="185">
                  <c:v>100.86947837527997</c:v>
                </c:pt>
              </c:numCache>
            </c:numRef>
          </c:yVal>
        </c:ser>
        <c:axId val="100023296"/>
        <c:axId val="100029184"/>
      </c:scatterChart>
      <c:valAx>
        <c:axId val="100023296"/>
        <c:scaling>
          <c:orientation val="minMax"/>
          <c:max val="38175.850000000013"/>
          <c:min val="38175.624999999993"/>
        </c:scaling>
        <c:axPos val="b"/>
        <c:numFmt formatCode="m/d/yyyy\ h:mm" sourceLinked="1"/>
        <c:tickLblPos val="nextTo"/>
        <c:txPr>
          <a:bodyPr rot="-1560000" vert="horz"/>
          <a:lstStyle/>
          <a:p>
            <a:pPr>
              <a:defRPr sz="1400" b="0" i="0" u="none" strike="noStrike" baseline="0">
                <a:solidFill>
                  <a:srgbClr val="000000"/>
                </a:solidFill>
                <a:latin typeface="Calibri"/>
                <a:ea typeface="Calibri"/>
                <a:cs typeface="Calibri"/>
              </a:defRPr>
            </a:pPr>
            <a:endParaRPr lang="en-US"/>
          </a:p>
        </c:txPr>
        <c:crossAx val="100029184"/>
        <c:crosses val="autoZero"/>
        <c:crossBetween val="midCat"/>
        <c:majorUnit val="4.1666000000000022E-2"/>
        <c:minorUnit val="2.0833000000000046E-2"/>
      </c:valAx>
      <c:valAx>
        <c:axId val="100029184"/>
        <c:scaling>
          <c:orientation val="minMax"/>
          <c:min val="99"/>
        </c:scaling>
        <c:axPos val="l"/>
        <c:majorGridlines/>
        <c:title>
          <c:tx>
            <c:rich>
              <a:bodyPr/>
              <a:lstStyle/>
              <a:p>
                <a:pPr>
                  <a:defRPr sz="1600" b="1" i="0" u="none" strike="noStrike" baseline="0">
                    <a:solidFill>
                      <a:srgbClr val="000000"/>
                    </a:solidFill>
                    <a:latin typeface="Calibri"/>
                    <a:ea typeface="Calibri"/>
                    <a:cs typeface="Calibri"/>
                  </a:defRPr>
                </a:pPr>
                <a:r>
                  <a:rPr lang="en-US" sz="1600"/>
                  <a:t>Stage in m</a:t>
                </a:r>
              </a:p>
            </c:rich>
          </c:tx>
          <c:layout>
            <c:manualLayout>
              <c:xMode val="edge"/>
              <c:yMode val="edge"/>
              <c:x val="3.8127467907745384E-2"/>
              <c:y val="0.40753630796150481"/>
            </c:manualLayout>
          </c:layout>
        </c:title>
        <c:numFmt formatCode="0" sourceLinked="0"/>
        <c:tickLblPos val="nextTo"/>
        <c:spPr>
          <a:ln w="25400"/>
        </c:spPr>
        <c:txPr>
          <a:bodyPr/>
          <a:lstStyle/>
          <a:p>
            <a:pPr>
              <a:defRPr sz="1600"/>
            </a:pPr>
            <a:endParaRPr lang="en-US"/>
          </a:p>
        </c:txPr>
        <c:crossAx val="100023296"/>
        <c:crosses val="autoZero"/>
        <c:crossBetween val="midCat"/>
      </c:valAx>
      <c:spPr>
        <a:ln>
          <a:solidFill>
            <a:sysClr val="windowText" lastClr="000000"/>
          </a:solidFill>
        </a:ln>
      </c:spPr>
    </c:plotArea>
    <c:legend>
      <c:legendPos val="r"/>
      <c:layout>
        <c:manualLayout>
          <c:xMode val="edge"/>
          <c:yMode val="edge"/>
          <c:x val="0.64849649953587785"/>
          <c:y val="0.12333126541000559"/>
          <c:w val="0.28564193688922584"/>
          <c:h val="0.25347751106225574"/>
        </c:manualLayout>
      </c:layout>
      <c:spPr>
        <a:solidFill>
          <a:schemeClr val="bg1"/>
        </a:solidFill>
        <a:ln>
          <a:solidFill>
            <a:sysClr val="windowText" lastClr="000000"/>
          </a:solidFill>
        </a:ln>
      </c:spPr>
      <c:txPr>
        <a:bodyPr/>
        <a:lstStyle/>
        <a:p>
          <a:pPr>
            <a:defRPr sz="1600"/>
          </a:pPr>
          <a:endParaRPr lang="en-US"/>
        </a:p>
      </c:txPr>
    </c:legend>
    <c:plotVisOnly val="1"/>
    <c:dispBlanksAs val="gap"/>
  </c:chart>
  <c:externalData r:id="rId1"/>
</c:chartSpace>
</file>

<file path=ppt/charts/chart15.xml><?xml version="1.0" encoding="utf-8"?>
<c:chartSpace xmlns:c="http://schemas.openxmlformats.org/drawingml/2006/chart" xmlns:a="http://schemas.openxmlformats.org/drawingml/2006/main" xmlns:r="http://schemas.openxmlformats.org/officeDocument/2006/relationships">
  <c:lang val="en-US"/>
  <c:chart>
    <c:title>
      <c:tx>
        <c:rich>
          <a:bodyPr/>
          <a:lstStyle/>
          <a:p>
            <a:pPr>
              <a:defRPr sz="1600" b="1" i="0" u="none" strike="noStrike" baseline="0">
                <a:solidFill>
                  <a:srgbClr val="000000"/>
                </a:solidFill>
                <a:latin typeface="Arial"/>
                <a:ea typeface="Arial"/>
                <a:cs typeface="Arial"/>
              </a:defRPr>
            </a:pPr>
            <a:r>
              <a:rPr lang="en-US"/>
              <a:t>Dead Run July</a:t>
            </a:r>
            <a:r>
              <a:rPr lang="en-US" baseline="0"/>
              <a:t> 7, 2004</a:t>
            </a:r>
          </a:p>
          <a:p>
            <a:pPr>
              <a:defRPr sz="1600" b="1" i="0" u="none" strike="noStrike" baseline="0">
                <a:solidFill>
                  <a:srgbClr val="000000"/>
                </a:solidFill>
                <a:latin typeface="Arial"/>
                <a:ea typeface="Arial"/>
                <a:cs typeface="Arial"/>
              </a:defRPr>
            </a:pPr>
            <a:r>
              <a:rPr lang="en-US" baseline="0"/>
              <a:t>Peak discharge vs. drainage area</a:t>
            </a:r>
            <a:endParaRPr lang="en-US"/>
          </a:p>
        </c:rich>
      </c:tx>
      <c:layout>
        <c:manualLayout>
          <c:xMode val="edge"/>
          <c:yMode val="edge"/>
          <c:x val="0.36285929682649448"/>
          <c:y val="9.8232243696810648E-2"/>
        </c:manualLayout>
      </c:layout>
      <c:spPr>
        <a:noFill/>
        <a:ln w="25400">
          <a:noFill/>
        </a:ln>
      </c:spPr>
    </c:title>
    <c:plotArea>
      <c:layout>
        <c:manualLayout>
          <c:layoutTarget val="inner"/>
          <c:xMode val="edge"/>
          <c:yMode val="edge"/>
          <c:x val="0.18018049722075102"/>
          <c:y val="0.17984434554376394"/>
          <c:w val="0.76756891816039963"/>
          <c:h val="0.63506584503024077"/>
        </c:manualLayout>
      </c:layout>
      <c:scatterChart>
        <c:scatterStyle val="lineMarker"/>
        <c:ser>
          <c:idx val="1"/>
          <c:order val="0"/>
          <c:tx>
            <c:v>Dead Run 2004</c:v>
          </c:tx>
          <c:spPr>
            <a:ln w="28575">
              <a:noFill/>
            </a:ln>
          </c:spPr>
          <c:marker>
            <c:symbol val="circle"/>
            <c:size val="13"/>
            <c:spPr>
              <a:solidFill>
                <a:srgbClr val="FFFF00"/>
              </a:solidFill>
            </c:spPr>
          </c:marker>
          <c:xVal>
            <c:numRef>
              <c:f>Sheet2!$E$4:$E$12</c:f>
              <c:numCache>
                <c:formatCode>General</c:formatCode>
                <c:ptCount val="9"/>
                <c:pt idx="0">
                  <c:v>1.2758294111934105</c:v>
                </c:pt>
                <c:pt idx="1">
                  <c:v>1.8444848455806073</c:v>
                </c:pt>
                <c:pt idx="2">
                  <c:v>4.886265162331263</c:v>
                </c:pt>
                <c:pt idx="3">
                  <c:v>6.1166050450623484</c:v>
                </c:pt>
                <c:pt idx="4">
                  <c:v>1.9195383893797462</c:v>
                </c:pt>
                <c:pt idx="5">
                  <c:v>4.7287529515625</c:v>
                </c:pt>
                <c:pt idx="6">
                  <c:v>11.01</c:v>
                </c:pt>
                <c:pt idx="7">
                  <c:v>14.161179069999999</c:v>
                </c:pt>
                <c:pt idx="8">
                  <c:v>14.161179069999999</c:v>
                </c:pt>
              </c:numCache>
            </c:numRef>
          </c:xVal>
          <c:yVal>
            <c:numRef>
              <c:f>Sheet2!$F$4:$F$11</c:f>
              <c:numCache>
                <c:formatCode>General</c:formatCode>
                <c:ptCount val="8"/>
                <c:pt idx="0">
                  <c:v>28</c:v>
                </c:pt>
                <c:pt idx="1">
                  <c:v>46.6</c:v>
                </c:pt>
                <c:pt idx="2">
                  <c:v>120</c:v>
                </c:pt>
                <c:pt idx="3">
                  <c:v>102</c:v>
                </c:pt>
                <c:pt idx="4">
                  <c:v>40</c:v>
                </c:pt>
                <c:pt idx="5">
                  <c:v>100</c:v>
                </c:pt>
                <c:pt idx="6">
                  <c:v>220</c:v>
                </c:pt>
                <c:pt idx="7">
                  <c:v>160</c:v>
                </c:pt>
              </c:numCache>
            </c:numRef>
          </c:yVal>
        </c:ser>
        <c:ser>
          <c:idx val="0"/>
          <c:order val="1"/>
          <c:spPr>
            <a:ln w="28575">
              <a:noFill/>
            </a:ln>
          </c:spPr>
          <c:marker>
            <c:symbol val="circle"/>
            <c:size val="12"/>
            <c:spPr>
              <a:solidFill>
                <a:srgbClr val="C00000"/>
              </a:solidFill>
              <a:ln>
                <a:solidFill>
                  <a:schemeClr val="tx1"/>
                </a:solidFill>
              </a:ln>
            </c:spPr>
          </c:marker>
          <c:xVal>
            <c:numRef>
              <c:f>Sheet2!$E$12</c:f>
              <c:numCache>
                <c:formatCode>General</c:formatCode>
                <c:ptCount val="1"/>
                <c:pt idx="0">
                  <c:v>14.161179069999999</c:v>
                </c:pt>
              </c:numCache>
            </c:numRef>
          </c:xVal>
          <c:yVal>
            <c:numRef>
              <c:f>Sheet2!$F$12</c:f>
              <c:numCache>
                <c:formatCode>General</c:formatCode>
                <c:ptCount val="1"/>
                <c:pt idx="0">
                  <c:v>246.36555265647434</c:v>
                </c:pt>
              </c:numCache>
            </c:numRef>
          </c:yVal>
        </c:ser>
        <c:axId val="100070912"/>
        <c:axId val="100208640"/>
      </c:scatterChart>
      <c:valAx>
        <c:axId val="100070912"/>
        <c:scaling>
          <c:orientation val="minMax"/>
        </c:scaling>
        <c:axPos val="b"/>
        <c:majorGridlines/>
        <c:title>
          <c:tx>
            <c:rich>
              <a:bodyPr/>
              <a:lstStyle/>
              <a:p>
                <a:pPr>
                  <a:defRPr sz="1600" b="1" i="0" u="none" strike="noStrike" baseline="0">
                    <a:solidFill>
                      <a:srgbClr val="000000"/>
                    </a:solidFill>
                    <a:latin typeface="Arial"/>
                    <a:ea typeface="Arial"/>
                    <a:cs typeface="Arial"/>
                  </a:defRPr>
                </a:pPr>
                <a:r>
                  <a:rPr lang="en-US" sz="1600"/>
                  <a:t>Drainage area [km2]</a:t>
                </a:r>
              </a:p>
            </c:rich>
          </c:tx>
          <c:layout>
            <c:manualLayout>
              <c:xMode val="edge"/>
              <c:yMode val="edge"/>
              <c:x val="0.39625433307323082"/>
              <c:y val="0.91071527370132721"/>
            </c:manualLayout>
          </c:layout>
          <c:spPr>
            <a:noFill/>
            <a:ln w="25400">
              <a:noFill/>
            </a:ln>
          </c:spPr>
        </c:title>
        <c:numFmt formatCode="General" sourceLinked="1"/>
        <c:tickLblPos val="nextTo"/>
        <c:spPr>
          <a:ln w="3175">
            <a:solidFill>
              <a:srgbClr val="000000"/>
            </a:solidFill>
            <a:prstDash val="solid"/>
          </a:ln>
        </c:spPr>
        <c:txPr>
          <a:bodyPr rot="0" vert="horz"/>
          <a:lstStyle/>
          <a:p>
            <a:pPr>
              <a:defRPr sz="1600" b="0" i="0" u="none" strike="noStrike" baseline="0">
                <a:solidFill>
                  <a:srgbClr val="000000"/>
                </a:solidFill>
                <a:latin typeface="Arial"/>
                <a:ea typeface="Arial"/>
                <a:cs typeface="Arial"/>
              </a:defRPr>
            </a:pPr>
            <a:endParaRPr lang="en-US"/>
          </a:p>
        </c:txPr>
        <c:crossAx val="100208640"/>
        <c:crosses val="autoZero"/>
        <c:crossBetween val="midCat"/>
      </c:valAx>
      <c:valAx>
        <c:axId val="100208640"/>
        <c:scaling>
          <c:orientation val="minMax"/>
        </c:scaling>
        <c:axPos val="l"/>
        <c:majorGridlines>
          <c:spPr>
            <a:ln w="3175">
              <a:solidFill>
                <a:srgbClr val="000000"/>
              </a:solidFill>
              <a:prstDash val="solid"/>
            </a:ln>
          </c:spPr>
        </c:majorGridlines>
        <c:title>
          <c:tx>
            <c:rich>
              <a:bodyPr/>
              <a:lstStyle/>
              <a:p>
                <a:pPr>
                  <a:defRPr sz="1600" b="1" i="0" u="none" strike="noStrike" baseline="0">
                    <a:solidFill>
                      <a:srgbClr val="000000"/>
                    </a:solidFill>
                    <a:latin typeface="Arial"/>
                    <a:ea typeface="Arial"/>
                    <a:cs typeface="Arial"/>
                  </a:defRPr>
                </a:pPr>
                <a:r>
                  <a:rPr lang="en-US" sz="1600"/>
                  <a:t>Peak discharge [m3/s]</a:t>
                </a:r>
              </a:p>
            </c:rich>
          </c:tx>
          <c:layout>
            <c:manualLayout>
              <c:xMode val="edge"/>
              <c:yMode val="edge"/>
              <c:x val="7.1294323614447014E-2"/>
              <c:y val="0.289718762427424"/>
            </c:manualLayout>
          </c:layout>
          <c:spPr>
            <a:noFill/>
            <a:ln w="25400">
              <a:noFill/>
            </a:ln>
          </c:spPr>
        </c:title>
        <c:numFmt formatCode="General" sourceLinked="1"/>
        <c:tickLblPos val="nextTo"/>
        <c:spPr>
          <a:ln w="3175">
            <a:solidFill>
              <a:srgbClr val="000000"/>
            </a:solidFill>
            <a:prstDash val="solid"/>
          </a:ln>
        </c:spPr>
        <c:txPr>
          <a:bodyPr rot="0" vert="horz"/>
          <a:lstStyle/>
          <a:p>
            <a:pPr>
              <a:defRPr sz="1600" b="0" i="0" u="none" strike="noStrike" baseline="0">
                <a:solidFill>
                  <a:srgbClr val="000000"/>
                </a:solidFill>
                <a:latin typeface="Arial"/>
                <a:ea typeface="Arial"/>
                <a:cs typeface="Arial"/>
              </a:defRPr>
            </a:pPr>
            <a:endParaRPr lang="en-US"/>
          </a:p>
        </c:txPr>
        <c:crossAx val="100070912"/>
        <c:crossesAt val="1.0000000000000005E-2"/>
        <c:crossBetween val="midCat"/>
      </c:valAx>
      <c:spPr>
        <a:solidFill>
          <a:schemeClr val="bg1">
            <a:lumMod val="95000"/>
          </a:schemeClr>
        </a:solidFill>
        <a:ln w="12700">
          <a:solidFill>
            <a:srgbClr val="808080"/>
          </a:solidFill>
          <a:prstDash val="solid"/>
        </a:ln>
      </c:spPr>
    </c:plotArea>
    <c:plotVisOnly val="1"/>
    <c:dispBlanksAs val="gap"/>
  </c:chart>
  <c:spPr>
    <a:solidFill>
      <a:srgbClr val="FFFFFF"/>
    </a:solidFill>
    <a:ln w="3175">
      <a:solidFill>
        <a:srgbClr val="000000"/>
      </a:solidFill>
      <a:prstDash val="solid"/>
    </a:ln>
  </c:spPr>
  <c:txPr>
    <a:bodyPr/>
    <a:lstStyle/>
    <a:p>
      <a:pPr>
        <a:defRPr sz="825" b="0" i="0" u="none" strike="noStrike" baseline="0">
          <a:solidFill>
            <a:srgbClr val="000000"/>
          </a:solidFill>
          <a:latin typeface="Arial"/>
          <a:ea typeface="Arial"/>
          <a:cs typeface="Arial"/>
        </a:defRPr>
      </a:pPr>
      <a:endParaRPr lang="en-US"/>
    </a:p>
  </c:txPr>
  <c:externalData r:id="rId1"/>
  <c:userShapes r:id="rId2"/>
</c:chartSpace>
</file>

<file path=ppt/charts/chart16.xml><?xml version="1.0" encoding="utf-8"?>
<c:chartSpace xmlns:c="http://schemas.openxmlformats.org/drawingml/2006/chart" xmlns:a="http://schemas.openxmlformats.org/drawingml/2006/main" xmlns:r="http://schemas.openxmlformats.org/officeDocument/2006/relationships">
  <c:lang val="en-US"/>
  <c:chart>
    <c:title>
      <c:tx>
        <c:rich>
          <a:bodyPr/>
          <a:lstStyle/>
          <a:p>
            <a:pPr>
              <a:defRPr sz="1600" b="1" i="0" u="none" strike="noStrike" baseline="0">
                <a:solidFill>
                  <a:srgbClr val="000000"/>
                </a:solidFill>
                <a:latin typeface="Arial"/>
                <a:ea typeface="Arial"/>
                <a:cs typeface="Arial"/>
              </a:defRPr>
            </a:pPr>
            <a:r>
              <a:rPr lang="en-US"/>
              <a:t>Dead Run July 7,</a:t>
            </a:r>
            <a:r>
              <a:rPr lang="en-US" baseline="0"/>
              <a:t> 2004</a:t>
            </a:r>
          </a:p>
          <a:p>
            <a:pPr>
              <a:defRPr sz="1600" b="1" i="0" u="none" strike="noStrike" baseline="0">
                <a:solidFill>
                  <a:srgbClr val="000000"/>
                </a:solidFill>
                <a:latin typeface="Arial"/>
                <a:ea typeface="Arial"/>
                <a:cs typeface="Arial"/>
              </a:defRPr>
            </a:pPr>
            <a:r>
              <a:rPr lang="en-US" baseline="0"/>
              <a:t>compared with historic mid-Atlantic floods</a:t>
            </a:r>
            <a:endParaRPr lang="en-US"/>
          </a:p>
        </c:rich>
      </c:tx>
      <c:layout>
        <c:manualLayout>
          <c:xMode val="edge"/>
          <c:yMode val="edge"/>
          <c:x val="0.28953724315775337"/>
          <c:y val="6.9949415413982349E-2"/>
        </c:manualLayout>
      </c:layout>
      <c:spPr>
        <a:noFill/>
        <a:ln w="25400">
          <a:noFill/>
        </a:ln>
      </c:spPr>
    </c:title>
    <c:plotArea>
      <c:layout>
        <c:manualLayout>
          <c:layoutTarget val="inner"/>
          <c:xMode val="edge"/>
          <c:yMode val="edge"/>
          <c:x val="0.18018049722075102"/>
          <c:y val="0.17984434554376383"/>
          <c:w val="0.76756891816039963"/>
          <c:h val="0.63506584503024077"/>
        </c:manualLayout>
      </c:layout>
      <c:scatterChart>
        <c:scatterStyle val="lineMarker"/>
        <c:ser>
          <c:idx val="0"/>
          <c:order val="0"/>
          <c:tx>
            <c:v>Smethport 1942</c:v>
          </c:tx>
          <c:spPr>
            <a:ln w="28575">
              <a:noFill/>
            </a:ln>
          </c:spPr>
          <c:marker>
            <c:symbol val="diamond"/>
            <c:size val="7"/>
            <c:spPr>
              <a:solidFill>
                <a:srgbClr val="000080"/>
              </a:solidFill>
              <a:ln>
                <a:solidFill>
                  <a:srgbClr val="000080"/>
                </a:solidFill>
                <a:prstDash val="solid"/>
              </a:ln>
            </c:spPr>
          </c:marker>
          <c:xVal>
            <c:numRef>
              <c:f>Sheet2!$P$6:$P$33</c:f>
              <c:numCache>
                <c:formatCode>General</c:formatCode>
                <c:ptCount val="28"/>
                <c:pt idx="0">
                  <c:v>37.036829977804807</c:v>
                </c:pt>
                <c:pt idx="1">
                  <c:v>31.338856135065601</c:v>
                </c:pt>
                <c:pt idx="2">
                  <c:v>647.49702758399985</c:v>
                </c:pt>
                <c:pt idx="3">
                  <c:v>1424.4934606848001</c:v>
                </c:pt>
                <c:pt idx="4">
                  <c:v>4377.0799064678422</c:v>
                </c:pt>
                <c:pt idx="5">
                  <c:v>19867.798794387461</c:v>
                </c:pt>
                <c:pt idx="6">
                  <c:v>9479.3564838297552</c:v>
                </c:pt>
                <c:pt idx="7">
                  <c:v>1.1654946496512002</c:v>
                </c:pt>
                <c:pt idx="8">
                  <c:v>25.53728276791297</c:v>
                </c:pt>
                <c:pt idx="10">
                  <c:v>0.24345888237158408</c:v>
                </c:pt>
                <c:pt idx="11">
                  <c:v>2.1496901315788794</c:v>
                </c:pt>
                <c:pt idx="12">
                  <c:v>17.352920339251202</c:v>
                </c:pt>
                <c:pt idx="13">
                  <c:v>1.0100953630310401</c:v>
                </c:pt>
                <c:pt idx="14">
                  <c:v>18.285316058972146</c:v>
                </c:pt>
                <c:pt idx="15">
                  <c:v>8.2879619530752013E-2</c:v>
                </c:pt>
                <c:pt idx="16">
                  <c:v>0.13726936984780813</c:v>
                </c:pt>
                <c:pt idx="17">
                  <c:v>0.22532896559923207</c:v>
                </c:pt>
                <c:pt idx="18">
                  <c:v>29.525864457830416</c:v>
                </c:pt>
                <c:pt idx="19">
                  <c:v>4.7137783608115225</c:v>
                </c:pt>
                <c:pt idx="20">
                  <c:v>5.5425745561190372</c:v>
                </c:pt>
                <c:pt idx="21">
                  <c:v>3.4964839489535997</c:v>
                </c:pt>
                <c:pt idx="22">
                  <c:v>51.54076339568639</c:v>
                </c:pt>
                <c:pt idx="23">
                  <c:v>784.76639743180806</c:v>
                </c:pt>
                <c:pt idx="24">
                  <c:v>2090.1204050411511</c:v>
                </c:pt>
                <c:pt idx="25">
                  <c:v>56.202741994291202</c:v>
                </c:pt>
                <c:pt idx="26">
                  <c:v>644.9070394736641</c:v>
                </c:pt>
                <c:pt idx="27">
                  <c:v>1574.7127710842885</c:v>
                </c:pt>
              </c:numCache>
            </c:numRef>
          </c:xVal>
          <c:yVal>
            <c:numRef>
              <c:f>Sheet2!$Q$6:$Q$33</c:f>
              <c:numCache>
                <c:formatCode>General</c:formatCode>
                <c:ptCount val="28"/>
                <c:pt idx="0">
                  <c:v>481.38639206399995</c:v>
                </c:pt>
                <c:pt idx="1">
                  <c:v>277.50509660160003</c:v>
                </c:pt>
                <c:pt idx="2">
                  <c:v>2293.6645739520004</c:v>
                </c:pt>
                <c:pt idx="3">
                  <c:v>1557.4265625600008</c:v>
                </c:pt>
                <c:pt idx="4">
                  <c:v>1282.7531506175999</c:v>
                </c:pt>
                <c:pt idx="5">
                  <c:v>1659.3672102911999</c:v>
                </c:pt>
                <c:pt idx="6">
                  <c:v>1415.8423295999999</c:v>
                </c:pt>
                <c:pt idx="7">
                  <c:v>24.352488069120003</c:v>
                </c:pt>
                <c:pt idx="8">
                  <c:v>311.48531251199984</c:v>
                </c:pt>
                <c:pt idx="10">
                  <c:v>8.7782224435199954</c:v>
                </c:pt>
                <c:pt idx="11">
                  <c:v>23.786151137280005</c:v>
                </c:pt>
                <c:pt idx="12">
                  <c:v>453.06954547199996</c:v>
                </c:pt>
                <c:pt idx="13">
                  <c:v>39.643585228800013</c:v>
                </c:pt>
                <c:pt idx="14">
                  <c:v>424.75269888000008</c:v>
                </c:pt>
                <c:pt idx="15">
                  <c:v>5.6633693184000009</c:v>
                </c:pt>
                <c:pt idx="16">
                  <c:v>18.122781818880004</c:v>
                </c:pt>
                <c:pt idx="17">
                  <c:v>11.326738636800005</c:v>
                </c:pt>
                <c:pt idx="18">
                  <c:v>679.60431820800034</c:v>
                </c:pt>
                <c:pt idx="19">
                  <c:v>65.128747161599932</c:v>
                </c:pt>
                <c:pt idx="20">
                  <c:v>147.24760227839997</c:v>
                </c:pt>
                <c:pt idx="21">
                  <c:v>56.633693184000009</c:v>
                </c:pt>
                <c:pt idx="22">
                  <c:v>269.01004262400016</c:v>
                </c:pt>
                <c:pt idx="23">
                  <c:v>962.77278412800035</c:v>
                </c:pt>
                <c:pt idx="24">
                  <c:v>925.96088355840038</c:v>
                </c:pt>
                <c:pt idx="25">
                  <c:v>424.75269888000008</c:v>
                </c:pt>
                <c:pt idx="26">
                  <c:v>2180.3971875840016</c:v>
                </c:pt>
                <c:pt idx="27">
                  <c:v>1472.4760227840006</c:v>
                </c:pt>
              </c:numCache>
            </c:numRef>
          </c:yVal>
        </c:ser>
        <c:ser>
          <c:idx val="1"/>
          <c:order val="1"/>
          <c:tx>
            <c:v>Dead Run 2004</c:v>
          </c:tx>
          <c:spPr>
            <a:ln w="28575">
              <a:noFill/>
            </a:ln>
          </c:spPr>
          <c:marker>
            <c:symbol val="circle"/>
            <c:size val="10"/>
            <c:spPr>
              <a:solidFill>
                <a:srgbClr val="FFFF00"/>
              </a:solidFill>
            </c:spPr>
          </c:marker>
          <c:xVal>
            <c:numRef>
              <c:f>Sheet2!$E$4:$E$12</c:f>
              <c:numCache>
                <c:formatCode>General</c:formatCode>
                <c:ptCount val="9"/>
                <c:pt idx="0">
                  <c:v>1.2758294111934105</c:v>
                </c:pt>
                <c:pt idx="1">
                  <c:v>1.8444848455806073</c:v>
                </c:pt>
                <c:pt idx="2">
                  <c:v>4.886265162331263</c:v>
                </c:pt>
                <c:pt idx="3">
                  <c:v>6.1166050450623484</c:v>
                </c:pt>
                <c:pt idx="4">
                  <c:v>1.9195383893797462</c:v>
                </c:pt>
                <c:pt idx="5">
                  <c:v>4.7287529515625</c:v>
                </c:pt>
                <c:pt idx="6">
                  <c:v>11.01</c:v>
                </c:pt>
                <c:pt idx="7">
                  <c:v>14.161179069999999</c:v>
                </c:pt>
                <c:pt idx="8">
                  <c:v>14.161179069999999</c:v>
                </c:pt>
              </c:numCache>
            </c:numRef>
          </c:xVal>
          <c:yVal>
            <c:numRef>
              <c:f>Sheet2!$F$4:$F$11</c:f>
              <c:numCache>
                <c:formatCode>General</c:formatCode>
                <c:ptCount val="8"/>
                <c:pt idx="0">
                  <c:v>28</c:v>
                </c:pt>
                <c:pt idx="1">
                  <c:v>46.6</c:v>
                </c:pt>
                <c:pt idx="2">
                  <c:v>120</c:v>
                </c:pt>
                <c:pt idx="3">
                  <c:v>102</c:v>
                </c:pt>
                <c:pt idx="4">
                  <c:v>40</c:v>
                </c:pt>
                <c:pt idx="5">
                  <c:v>100</c:v>
                </c:pt>
                <c:pt idx="6">
                  <c:v>220</c:v>
                </c:pt>
                <c:pt idx="7">
                  <c:v>160</c:v>
                </c:pt>
              </c:numCache>
            </c:numRef>
          </c:yVal>
        </c:ser>
        <c:ser>
          <c:idx val="2"/>
          <c:order val="2"/>
          <c:tx>
            <c:v>Camille 1969</c:v>
          </c:tx>
          <c:spPr>
            <a:ln w="28575">
              <a:noFill/>
            </a:ln>
          </c:spPr>
          <c:marker>
            <c:spPr>
              <a:solidFill>
                <a:srgbClr val="FFFF00"/>
              </a:solidFill>
              <a:ln>
                <a:solidFill>
                  <a:schemeClr val="tx1"/>
                </a:solidFill>
              </a:ln>
            </c:spPr>
          </c:marker>
          <c:xVal>
            <c:numRef>
              <c:f>Sheet2!$R$6:$R$72</c:f>
              <c:numCache>
                <c:formatCode>General</c:formatCode>
                <c:ptCount val="67"/>
                <c:pt idx="0">
                  <c:v>10.619</c:v>
                </c:pt>
                <c:pt idx="1">
                  <c:v>1.5798999999999996</c:v>
                </c:pt>
                <c:pt idx="2">
                  <c:v>7.3815</c:v>
                </c:pt>
                <c:pt idx="3">
                  <c:v>8.5729000000000006</c:v>
                </c:pt>
                <c:pt idx="4">
                  <c:v>0.85470000000000024</c:v>
                </c:pt>
                <c:pt idx="5">
                  <c:v>58.534000000000006</c:v>
                </c:pt>
                <c:pt idx="6">
                  <c:v>29.526</c:v>
                </c:pt>
                <c:pt idx="7">
                  <c:v>15.384600000000002</c:v>
                </c:pt>
                <c:pt idx="8">
                  <c:v>31.856999999999999</c:v>
                </c:pt>
                <c:pt idx="10">
                  <c:v>88.06</c:v>
                </c:pt>
                <c:pt idx="11">
                  <c:v>235.69</c:v>
                </c:pt>
                <c:pt idx="12">
                  <c:v>8417.5</c:v>
                </c:pt>
                <c:pt idx="13">
                  <c:v>170.94</c:v>
                </c:pt>
                <c:pt idx="14">
                  <c:v>238.28</c:v>
                </c:pt>
                <c:pt idx="15">
                  <c:v>56.98</c:v>
                </c:pt>
                <c:pt idx="16">
                  <c:v>124.32</c:v>
                </c:pt>
                <c:pt idx="17">
                  <c:v>932.4</c:v>
                </c:pt>
                <c:pt idx="18">
                  <c:v>248.64</c:v>
                </c:pt>
                <c:pt idx="19">
                  <c:v>51.023000000000003</c:v>
                </c:pt>
                <c:pt idx="20">
                  <c:v>15.306900000000002</c:v>
                </c:pt>
                <c:pt idx="21">
                  <c:v>17.094000000000001</c:v>
                </c:pt>
                <c:pt idx="22">
                  <c:v>11838.89</c:v>
                </c:pt>
                <c:pt idx="23">
                  <c:v>28.49</c:v>
                </c:pt>
                <c:pt idx="24">
                  <c:v>17.068099999999991</c:v>
                </c:pt>
                <c:pt idx="25">
                  <c:v>4.0144999999999982</c:v>
                </c:pt>
                <c:pt idx="26">
                  <c:v>4.4029999999999996</c:v>
                </c:pt>
                <c:pt idx="27">
                  <c:v>0.72520000000000018</c:v>
                </c:pt>
                <c:pt idx="28">
                  <c:v>300.44</c:v>
                </c:pt>
                <c:pt idx="29">
                  <c:v>4.5583999999999998</c:v>
                </c:pt>
                <c:pt idx="30">
                  <c:v>4.2217000000000002</c:v>
                </c:pt>
                <c:pt idx="31">
                  <c:v>16166.78</c:v>
                </c:pt>
                <c:pt idx="32">
                  <c:v>1.4244999999999997</c:v>
                </c:pt>
                <c:pt idx="33">
                  <c:v>17500.629999999994</c:v>
                </c:pt>
                <c:pt idx="34">
                  <c:v>10.619</c:v>
                </c:pt>
                <c:pt idx="35">
                  <c:v>1.5798999999999996</c:v>
                </c:pt>
                <c:pt idx="36">
                  <c:v>7.3815</c:v>
                </c:pt>
                <c:pt idx="37">
                  <c:v>8.5729000000000006</c:v>
                </c:pt>
                <c:pt idx="38">
                  <c:v>0.85470000000000024</c:v>
                </c:pt>
                <c:pt idx="39">
                  <c:v>58.534000000000006</c:v>
                </c:pt>
                <c:pt idx="40">
                  <c:v>29.526</c:v>
                </c:pt>
                <c:pt idx="41">
                  <c:v>15.384600000000002</c:v>
                </c:pt>
                <c:pt idx="42">
                  <c:v>31.856999999999999</c:v>
                </c:pt>
                <c:pt idx="43">
                  <c:v>88.06</c:v>
                </c:pt>
                <c:pt idx="44">
                  <c:v>235.69</c:v>
                </c:pt>
                <c:pt idx="45">
                  <c:v>8417.5</c:v>
                </c:pt>
                <c:pt idx="46">
                  <c:v>170.94</c:v>
                </c:pt>
                <c:pt idx="47">
                  <c:v>238.28</c:v>
                </c:pt>
                <c:pt idx="48">
                  <c:v>56.98</c:v>
                </c:pt>
                <c:pt idx="49">
                  <c:v>124.32</c:v>
                </c:pt>
                <c:pt idx="50">
                  <c:v>932.4</c:v>
                </c:pt>
                <c:pt idx="51">
                  <c:v>248.64</c:v>
                </c:pt>
                <c:pt idx="52">
                  <c:v>51.023000000000003</c:v>
                </c:pt>
                <c:pt idx="53">
                  <c:v>15.306900000000002</c:v>
                </c:pt>
                <c:pt idx="54">
                  <c:v>17.094000000000001</c:v>
                </c:pt>
                <c:pt idx="55">
                  <c:v>11838.89</c:v>
                </c:pt>
                <c:pt idx="56">
                  <c:v>28.49</c:v>
                </c:pt>
                <c:pt idx="57">
                  <c:v>17.068099999999991</c:v>
                </c:pt>
                <c:pt idx="58">
                  <c:v>4.0144999999999982</c:v>
                </c:pt>
                <c:pt idx="59">
                  <c:v>4.4029999999999996</c:v>
                </c:pt>
                <c:pt idx="60">
                  <c:v>0.72520000000000018</c:v>
                </c:pt>
                <c:pt idx="61">
                  <c:v>300.44</c:v>
                </c:pt>
                <c:pt idx="62">
                  <c:v>4.5583999999999998</c:v>
                </c:pt>
                <c:pt idx="63">
                  <c:v>4.2217000000000002</c:v>
                </c:pt>
                <c:pt idx="64">
                  <c:v>16166.78</c:v>
                </c:pt>
                <c:pt idx="65">
                  <c:v>1.4244999999999997</c:v>
                </c:pt>
                <c:pt idx="66">
                  <c:v>17500.629999999994</c:v>
                </c:pt>
              </c:numCache>
            </c:numRef>
          </c:xVal>
          <c:yVal>
            <c:numRef>
              <c:f>Sheet2!$S$6:$S$72</c:f>
              <c:numCache>
                <c:formatCode>General</c:formatCode>
                <c:ptCount val="67"/>
                <c:pt idx="0">
                  <c:v>77.825000000000003</c:v>
                </c:pt>
                <c:pt idx="1">
                  <c:v>28.3</c:v>
                </c:pt>
                <c:pt idx="2">
                  <c:v>70.75</c:v>
                </c:pt>
                <c:pt idx="3">
                  <c:v>93.39</c:v>
                </c:pt>
                <c:pt idx="4">
                  <c:v>10.188000000000001</c:v>
                </c:pt>
                <c:pt idx="5">
                  <c:v>367.9</c:v>
                </c:pt>
                <c:pt idx="6">
                  <c:v>283</c:v>
                </c:pt>
                <c:pt idx="7">
                  <c:v>254.7</c:v>
                </c:pt>
                <c:pt idx="8">
                  <c:v>206.59</c:v>
                </c:pt>
                <c:pt idx="10">
                  <c:v>390.54</c:v>
                </c:pt>
                <c:pt idx="11">
                  <c:v>905.6</c:v>
                </c:pt>
                <c:pt idx="12">
                  <c:v>4245</c:v>
                </c:pt>
                <c:pt idx="13">
                  <c:v>1981</c:v>
                </c:pt>
                <c:pt idx="14">
                  <c:v>2264</c:v>
                </c:pt>
                <c:pt idx="15">
                  <c:v>523.54999999999973</c:v>
                </c:pt>
                <c:pt idx="16">
                  <c:v>1075.4000000000001</c:v>
                </c:pt>
                <c:pt idx="17">
                  <c:v>5660</c:v>
                </c:pt>
                <c:pt idx="18">
                  <c:v>1981</c:v>
                </c:pt>
                <c:pt idx="19">
                  <c:v>792.4</c:v>
                </c:pt>
                <c:pt idx="20">
                  <c:v>155.65</c:v>
                </c:pt>
                <c:pt idx="21">
                  <c:v>178.29</c:v>
                </c:pt>
                <c:pt idx="22">
                  <c:v>5320.4</c:v>
                </c:pt>
                <c:pt idx="23">
                  <c:v>206.59</c:v>
                </c:pt>
                <c:pt idx="24">
                  <c:v>175.46</c:v>
                </c:pt>
                <c:pt idx="25">
                  <c:v>42.45</c:v>
                </c:pt>
                <c:pt idx="26">
                  <c:v>62.260000000000012</c:v>
                </c:pt>
                <c:pt idx="27">
                  <c:v>12.452000000000004</c:v>
                </c:pt>
                <c:pt idx="28">
                  <c:v>1471.6</c:v>
                </c:pt>
                <c:pt idx="29">
                  <c:v>56.6</c:v>
                </c:pt>
                <c:pt idx="30">
                  <c:v>42.45</c:v>
                </c:pt>
                <c:pt idx="31">
                  <c:v>7075</c:v>
                </c:pt>
                <c:pt idx="32">
                  <c:v>16.979999999999993</c:v>
                </c:pt>
                <c:pt idx="33">
                  <c:v>6226</c:v>
                </c:pt>
                <c:pt idx="34">
                  <c:v>77.825000000000003</c:v>
                </c:pt>
                <c:pt idx="35">
                  <c:v>28.3</c:v>
                </c:pt>
                <c:pt idx="36">
                  <c:v>70.75</c:v>
                </c:pt>
                <c:pt idx="37">
                  <c:v>93.39</c:v>
                </c:pt>
                <c:pt idx="38">
                  <c:v>10.188000000000001</c:v>
                </c:pt>
                <c:pt idx="39">
                  <c:v>367.9</c:v>
                </c:pt>
                <c:pt idx="40">
                  <c:v>283</c:v>
                </c:pt>
                <c:pt idx="41">
                  <c:v>254.7</c:v>
                </c:pt>
                <c:pt idx="42">
                  <c:v>206.59</c:v>
                </c:pt>
                <c:pt idx="43">
                  <c:v>390.54</c:v>
                </c:pt>
                <c:pt idx="44">
                  <c:v>905.6</c:v>
                </c:pt>
                <c:pt idx="45">
                  <c:v>4245</c:v>
                </c:pt>
                <c:pt idx="46">
                  <c:v>1981</c:v>
                </c:pt>
                <c:pt idx="47">
                  <c:v>2264</c:v>
                </c:pt>
                <c:pt idx="48">
                  <c:v>523.54999999999973</c:v>
                </c:pt>
                <c:pt idx="49">
                  <c:v>1075.4000000000001</c:v>
                </c:pt>
                <c:pt idx="50">
                  <c:v>5660</c:v>
                </c:pt>
                <c:pt idx="51">
                  <c:v>1981</c:v>
                </c:pt>
                <c:pt idx="52">
                  <c:v>792.4</c:v>
                </c:pt>
                <c:pt idx="53">
                  <c:v>155.65</c:v>
                </c:pt>
                <c:pt idx="54">
                  <c:v>178.29</c:v>
                </c:pt>
                <c:pt idx="55">
                  <c:v>5320.4</c:v>
                </c:pt>
                <c:pt idx="56">
                  <c:v>206.59</c:v>
                </c:pt>
                <c:pt idx="57">
                  <c:v>175.46</c:v>
                </c:pt>
                <c:pt idx="58">
                  <c:v>42.45</c:v>
                </c:pt>
                <c:pt idx="59">
                  <c:v>62.260000000000012</c:v>
                </c:pt>
                <c:pt idx="60">
                  <c:v>12.452000000000004</c:v>
                </c:pt>
                <c:pt idx="61">
                  <c:v>1471.6</c:v>
                </c:pt>
                <c:pt idx="62">
                  <c:v>56.6</c:v>
                </c:pt>
                <c:pt idx="63">
                  <c:v>42.45</c:v>
                </c:pt>
                <c:pt idx="64">
                  <c:v>7075</c:v>
                </c:pt>
                <c:pt idx="65">
                  <c:v>16.979999999999993</c:v>
                </c:pt>
                <c:pt idx="66">
                  <c:v>6226</c:v>
                </c:pt>
              </c:numCache>
            </c:numRef>
          </c:yVal>
        </c:ser>
        <c:ser>
          <c:idx val="3"/>
          <c:order val="3"/>
          <c:tx>
            <c:v>Sauls Run 2003</c:v>
          </c:tx>
          <c:spPr>
            <a:ln w="28575">
              <a:noFill/>
            </a:ln>
          </c:spPr>
          <c:marker>
            <c:symbol val="diamond"/>
            <c:size val="7"/>
            <c:spPr>
              <a:solidFill>
                <a:srgbClr val="C00000"/>
              </a:solidFill>
            </c:spPr>
          </c:marker>
          <c:xVal>
            <c:numRef>
              <c:f>Sheet2!$U$19:$U$21</c:f>
              <c:numCache>
                <c:formatCode>General</c:formatCode>
                <c:ptCount val="3"/>
                <c:pt idx="0">
                  <c:v>1</c:v>
                </c:pt>
                <c:pt idx="1">
                  <c:v>1.25</c:v>
                </c:pt>
                <c:pt idx="2">
                  <c:v>1.36</c:v>
                </c:pt>
              </c:numCache>
            </c:numRef>
          </c:xVal>
          <c:yVal>
            <c:numRef>
              <c:f>Sheet2!$V$19:$V$21</c:f>
              <c:numCache>
                <c:formatCode>General</c:formatCode>
                <c:ptCount val="3"/>
                <c:pt idx="0">
                  <c:v>10.5</c:v>
                </c:pt>
                <c:pt idx="1">
                  <c:v>28.75</c:v>
                </c:pt>
                <c:pt idx="2">
                  <c:v>24.479999999999993</c:v>
                </c:pt>
              </c:numCache>
            </c:numRef>
          </c:yVal>
        </c:ser>
        <c:axId val="100337536"/>
        <c:axId val="100381056"/>
      </c:scatterChart>
      <c:valAx>
        <c:axId val="100337536"/>
        <c:scaling>
          <c:logBase val="10"/>
          <c:orientation val="minMax"/>
          <c:max val="120"/>
        </c:scaling>
        <c:axPos val="b"/>
        <c:majorGridlines/>
        <c:title>
          <c:tx>
            <c:rich>
              <a:bodyPr/>
              <a:lstStyle/>
              <a:p>
                <a:pPr>
                  <a:defRPr sz="1600" b="1" i="0" u="none" strike="noStrike" baseline="0">
                    <a:solidFill>
                      <a:srgbClr val="000000"/>
                    </a:solidFill>
                    <a:latin typeface="Arial"/>
                    <a:ea typeface="Arial"/>
                    <a:cs typeface="Arial"/>
                  </a:defRPr>
                </a:pPr>
                <a:r>
                  <a:rPr lang="en-US" sz="1600"/>
                  <a:t>Drainage area [km2]</a:t>
                </a:r>
              </a:p>
            </c:rich>
          </c:tx>
          <c:layout>
            <c:manualLayout>
              <c:xMode val="edge"/>
              <c:yMode val="edge"/>
              <c:x val="0.39625433307323082"/>
              <c:y val="0.91071527370132721"/>
            </c:manualLayout>
          </c:layout>
          <c:spPr>
            <a:noFill/>
            <a:ln w="25400">
              <a:noFill/>
            </a:ln>
          </c:spPr>
        </c:title>
        <c:numFmt formatCode="General" sourceLinked="1"/>
        <c:tickLblPos val="nextTo"/>
        <c:spPr>
          <a:ln w="3175">
            <a:solidFill>
              <a:srgbClr val="000000"/>
            </a:solidFill>
            <a:prstDash val="solid"/>
          </a:ln>
        </c:spPr>
        <c:txPr>
          <a:bodyPr rot="0" vert="horz"/>
          <a:lstStyle/>
          <a:p>
            <a:pPr>
              <a:defRPr sz="1600" b="0" i="0" u="none" strike="noStrike" baseline="0">
                <a:solidFill>
                  <a:srgbClr val="000000"/>
                </a:solidFill>
                <a:latin typeface="Arial"/>
                <a:ea typeface="Arial"/>
                <a:cs typeface="Arial"/>
              </a:defRPr>
            </a:pPr>
            <a:endParaRPr lang="en-US"/>
          </a:p>
        </c:txPr>
        <c:crossAx val="100381056"/>
        <c:crosses val="autoZero"/>
        <c:crossBetween val="midCat"/>
      </c:valAx>
      <c:valAx>
        <c:axId val="100381056"/>
        <c:scaling>
          <c:logBase val="10"/>
          <c:orientation val="minMax"/>
          <c:max val="1000"/>
        </c:scaling>
        <c:axPos val="l"/>
        <c:majorGridlines>
          <c:spPr>
            <a:ln w="3175">
              <a:solidFill>
                <a:srgbClr val="000000"/>
              </a:solidFill>
              <a:prstDash val="solid"/>
            </a:ln>
          </c:spPr>
        </c:majorGridlines>
        <c:title>
          <c:tx>
            <c:rich>
              <a:bodyPr/>
              <a:lstStyle/>
              <a:p>
                <a:pPr>
                  <a:defRPr sz="1600" b="1" i="0" u="none" strike="noStrike" baseline="0">
                    <a:solidFill>
                      <a:srgbClr val="000000"/>
                    </a:solidFill>
                    <a:latin typeface="Arial"/>
                    <a:ea typeface="Arial"/>
                    <a:cs typeface="Arial"/>
                  </a:defRPr>
                </a:pPr>
                <a:r>
                  <a:rPr lang="en-US" sz="1600"/>
                  <a:t>Peak discharge [m3/s]</a:t>
                </a:r>
              </a:p>
            </c:rich>
          </c:tx>
          <c:layout>
            <c:manualLayout>
              <c:xMode val="edge"/>
              <c:yMode val="edge"/>
              <c:x val="3.1700361779101981E-2"/>
              <c:y val="0.28769858780505952"/>
            </c:manualLayout>
          </c:layout>
          <c:spPr>
            <a:noFill/>
            <a:ln w="25400">
              <a:noFill/>
            </a:ln>
          </c:spPr>
        </c:title>
        <c:numFmt formatCode="General" sourceLinked="1"/>
        <c:tickLblPos val="nextTo"/>
        <c:spPr>
          <a:ln w="3175">
            <a:solidFill>
              <a:srgbClr val="000000"/>
            </a:solidFill>
            <a:prstDash val="solid"/>
          </a:ln>
        </c:spPr>
        <c:txPr>
          <a:bodyPr rot="0" vert="horz"/>
          <a:lstStyle/>
          <a:p>
            <a:pPr>
              <a:defRPr sz="1600" b="0" i="0" u="none" strike="noStrike" baseline="0">
                <a:solidFill>
                  <a:srgbClr val="000000"/>
                </a:solidFill>
                <a:latin typeface="Arial"/>
                <a:ea typeface="Arial"/>
                <a:cs typeface="Arial"/>
              </a:defRPr>
            </a:pPr>
            <a:endParaRPr lang="en-US"/>
          </a:p>
        </c:txPr>
        <c:crossAx val="100337536"/>
        <c:crossesAt val="1.0000000000000005E-2"/>
        <c:crossBetween val="midCat"/>
      </c:valAx>
      <c:spPr>
        <a:solidFill>
          <a:schemeClr val="bg1">
            <a:lumMod val="95000"/>
          </a:schemeClr>
        </a:solidFill>
        <a:ln w="12700">
          <a:solidFill>
            <a:srgbClr val="808080"/>
          </a:solidFill>
          <a:prstDash val="solid"/>
        </a:ln>
      </c:spPr>
    </c:plotArea>
    <c:legend>
      <c:legendPos val="r"/>
      <c:layout>
        <c:manualLayout>
          <c:xMode val="edge"/>
          <c:yMode val="edge"/>
          <c:x val="0.63832563374791274"/>
          <c:y val="0.53485771096794688"/>
          <c:w val="0.25810471804232016"/>
          <c:h val="0.24908547301152587"/>
        </c:manualLayout>
      </c:layout>
      <c:overlay val="1"/>
      <c:spPr>
        <a:solidFill>
          <a:schemeClr val="bg1"/>
        </a:solidFill>
        <a:ln>
          <a:solidFill>
            <a:schemeClr val="tx1"/>
          </a:solidFill>
        </a:ln>
      </c:spPr>
      <c:txPr>
        <a:bodyPr/>
        <a:lstStyle/>
        <a:p>
          <a:pPr>
            <a:defRPr sz="1400"/>
          </a:pPr>
          <a:endParaRPr lang="en-US"/>
        </a:p>
      </c:txPr>
    </c:legend>
    <c:plotVisOnly val="1"/>
    <c:dispBlanksAs val="gap"/>
  </c:chart>
  <c:spPr>
    <a:solidFill>
      <a:srgbClr val="FFFFFF"/>
    </a:solidFill>
    <a:ln w="3175">
      <a:solidFill>
        <a:srgbClr val="000000"/>
      </a:solidFill>
      <a:prstDash val="solid"/>
    </a:ln>
  </c:spPr>
  <c:txPr>
    <a:bodyPr/>
    <a:lstStyle/>
    <a:p>
      <a:pPr>
        <a:defRPr sz="825" b="0" i="0" u="none" strike="noStrike" baseline="0">
          <a:solidFill>
            <a:srgbClr val="000000"/>
          </a:solidFill>
          <a:latin typeface="Arial"/>
          <a:ea typeface="Arial"/>
          <a:cs typeface="Arial"/>
        </a:defRPr>
      </a:pPr>
      <a:endParaRPr lang="en-US"/>
    </a:p>
  </c:txPr>
  <c:externalData r:id="rId1"/>
</c:chartSpace>
</file>

<file path=ppt/charts/chart17.xml><?xml version="1.0" encoding="utf-8"?>
<c:chartSpace xmlns:c="http://schemas.openxmlformats.org/drawingml/2006/chart" xmlns:a="http://schemas.openxmlformats.org/drawingml/2006/main" xmlns:r="http://schemas.openxmlformats.org/officeDocument/2006/relationships">
  <c:date1904 val="1"/>
  <c:lang val="en-US"/>
  <c:chart>
    <c:plotArea>
      <c:layout>
        <c:manualLayout>
          <c:layoutTarget val="inner"/>
          <c:xMode val="edge"/>
          <c:yMode val="edge"/>
          <c:x val="0.10429424044766689"/>
          <c:y val="2.244771865160862E-2"/>
          <c:w val="0.83509091066587005"/>
          <c:h val="0.8297656116202472"/>
        </c:manualLayout>
      </c:layout>
      <c:scatterChart>
        <c:scatterStyle val="lineMarker"/>
        <c:ser>
          <c:idx val="0"/>
          <c:order val="0"/>
          <c:tx>
            <c:v>Channel bed</c:v>
          </c:tx>
          <c:marker>
            <c:symbol val="none"/>
          </c:marker>
          <c:xVal>
            <c:numRef>
              <c:f>'DR3 profile'!$E$5:$E$348</c:f>
              <c:numCache>
                <c:formatCode>0.00</c:formatCode>
                <c:ptCount val="344"/>
                <c:pt idx="0">
                  <c:v>0</c:v>
                </c:pt>
                <c:pt idx="1">
                  <c:v>0.25949304165640003</c:v>
                </c:pt>
                <c:pt idx="2">
                  <c:v>4.3650235897540002</c:v>
                </c:pt>
                <c:pt idx="3">
                  <c:v>6.8694067523543998</c:v>
                </c:pt>
                <c:pt idx="4">
                  <c:v>11.606550880562002</c:v>
                </c:pt>
                <c:pt idx="5">
                  <c:v>14.163108434775999</c:v>
                </c:pt>
                <c:pt idx="6">
                  <c:v>14.773925660079998</c:v>
                </c:pt>
                <c:pt idx="7">
                  <c:v>21.441924278963949</c:v>
                </c:pt>
                <c:pt idx="8">
                  <c:v>21.808255317658038</c:v>
                </c:pt>
                <c:pt idx="9">
                  <c:v>22.671241909364987</c:v>
                </c:pt>
                <c:pt idx="10">
                  <c:v>27.362531859361944</c:v>
                </c:pt>
                <c:pt idx="11">
                  <c:v>29.361797800132969</c:v>
                </c:pt>
                <c:pt idx="12">
                  <c:v>30.064598747064988</c:v>
                </c:pt>
                <c:pt idx="13">
                  <c:v>33.464155111386006</c:v>
                </c:pt>
                <c:pt idx="14">
                  <c:v>36.756754563535999</c:v>
                </c:pt>
                <c:pt idx="15">
                  <c:v>41.383847465410859</c:v>
                </c:pt>
                <c:pt idx="16">
                  <c:v>43.492132777127075</c:v>
                </c:pt>
                <c:pt idx="17">
                  <c:v>44.558078122319003</c:v>
                </c:pt>
                <c:pt idx="18">
                  <c:v>46.247140736354012</c:v>
                </c:pt>
                <c:pt idx="19">
                  <c:v>46.330001371900998</c:v>
                </c:pt>
                <c:pt idx="20">
                  <c:v>47.105696904813001</c:v>
                </c:pt>
                <c:pt idx="21">
                  <c:v>48.689565363737998</c:v>
                </c:pt>
                <c:pt idx="22">
                  <c:v>51.774457720581012</c:v>
                </c:pt>
                <c:pt idx="23">
                  <c:v>52.066389670489002</c:v>
                </c:pt>
                <c:pt idx="24">
                  <c:v>58.792140441448012</c:v>
                </c:pt>
                <c:pt idx="25">
                  <c:v>60.507365167937998</c:v>
                </c:pt>
                <c:pt idx="26">
                  <c:v>66.006481045366002</c:v>
                </c:pt>
                <c:pt idx="27">
                  <c:v>68.227011210180919</c:v>
                </c:pt>
                <c:pt idx="28">
                  <c:v>72.669243112879855</c:v>
                </c:pt>
                <c:pt idx="29">
                  <c:v>75.806468970463854</c:v>
                </c:pt>
                <c:pt idx="30">
                  <c:v>76.024613677752114</c:v>
                </c:pt>
                <c:pt idx="31">
                  <c:v>81.287552006767001</c:v>
                </c:pt>
                <c:pt idx="32">
                  <c:v>83.417424421199229</c:v>
                </c:pt>
                <c:pt idx="33">
                  <c:v>88.042138814080801</c:v>
                </c:pt>
                <c:pt idx="34">
                  <c:v>90.536361076720809</c:v>
                </c:pt>
                <c:pt idx="35">
                  <c:v>95.773020465887996</c:v>
                </c:pt>
                <c:pt idx="36">
                  <c:v>97.463468027595979</c:v>
                </c:pt>
                <c:pt idx="37">
                  <c:v>98.141123348411995</c:v>
                </c:pt>
                <c:pt idx="38">
                  <c:v>102.5100677414401</c:v>
                </c:pt>
                <c:pt idx="39">
                  <c:v>104.4036527033001</c:v>
                </c:pt>
                <c:pt idx="40">
                  <c:v>106.90416158490017</c:v>
                </c:pt>
                <c:pt idx="41">
                  <c:v>109.52916180437002</c:v>
                </c:pt>
                <c:pt idx="42">
                  <c:v>111.51337476335</c:v>
                </c:pt>
                <c:pt idx="43">
                  <c:v>113.9034201352401</c:v>
                </c:pt>
                <c:pt idx="44">
                  <c:v>114.2888101987199</c:v>
                </c:pt>
                <c:pt idx="45">
                  <c:v>118.74393230742982</c:v>
                </c:pt>
                <c:pt idx="46">
                  <c:v>122.32435837107001</c:v>
                </c:pt>
                <c:pt idx="47">
                  <c:v>125.47969196853002</c:v>
                </c:pt>
                <c:pt idx="48">
                  <c:v>128.04833441544019</c:v>
                </c:pt>
                <c:pt idx="49">
                  <c:v>130.85699328169019</c:v>
                </c:pt>
                <c:pt idx="50">
                  <c:v>132.90959339961998</c:v>
                </c:pt>
                <c:pt idx="51">
                  <c:v>135.77376492741979</c:v>
                </c:pt>
                <c:pt idx="52">
                  <c:v>138.41918780389</c:v>
                </c:pt>
                <c:pt idx="53">
                  <c:v>140.38497298018001</c:v>
                </c:pt>
                <c:pt idx="54">
                  <c:v>143.1620522165498</c:v>
                </c:pt>
                <c:pt idx="55">
                  <c:v>147.41851322298999</c:v>
                </c:pt>
                <c:pt idx="56">
                  <c:v>148.47139478603998</c:v>
                </c:pt>
                <c:pt idx="57">
                  <c:v>149.77089155908999</c:v>
                </c:pt>
                <c:pt idx="58">
                  <c:v>150.88498902153</c:v>
                </c:pt>
                <c:pt idx="59">
                  <c:v>154.29353228811979</c:v>
                </c:pt>
                <c:pt idx="60">
                  <c:v>154.60119028722019</c:v>
                </c:pt>
                <c:pt idx="61">
                  <c:v>154.70104847468019</c:v>
                </c:pt>
                <c:pt idx="62">
                  <c:v>161.60664747548023</c:v>
                </c:pt>
                <c:pt idx="63">
                  <c:v>161.70701286187995</c:v>
                </c:pt>
                <c:pt idx="64">
                  <c:v>165.4356346690698</c:v>
                </c:pt>
                <c:pt idx="65">
                  <c:v>168.66029393252001</c:v>
                </c:pt>
                <c:pt idx="66">
                  <c:v>171.90638466188992</c:v>
                </c:pt>
                <c:pt idx="67">
                  <c:v>175.79521548074999</c:v>
                </c:pt>
                <c:pt idx="68">
                  <c:v>179.61706590473995</c:v>
                </c:pt>
                <c:pt idx="69">
                  <c:v>180.9094454505302</c:v>
                </c:pt>
                <c:pt idx="70">
                  <c:v>183.05449141416</c:v>
                </c:pt>
                <c:pt idx="71">
                  <c:v>186.6079640793798</c:v>
                </c:pt>
                <c:pt idx="72">
                  <c:v>190.3185656671798</c:v>
                </c:pt>
                <c:pt idx="73">
                  <c:v>193.17830118475999</c:v>
                </c:pt>
                <c:pt idx="74">
                  <c:v>197.61404745036</c:v>
                </c:pt>
                <c:pt idx="75">
                  <c:v>199.92199141561039</c:v>
                </c:pt>
                <c:pt idx="76">
                  <c:v>200.93645227446999</c:v>
                </c:pt>
                <c:pt idx="77">
                  <c:v>205.3521669798902</c:v>
                </c:pt>
                <c:pt idx="78">
                  <c:v>206.37603290328019</c:v>
                </c:pt>
                <c:pt idx="79">
                  <c:v>209.14409959348998</c:v>
                </c:pt>
                <c:pt idx="80">
                  <c:v>211.46538779612999</c:v>
                </c:pt>
                <c:pt idx="81">
                  <c:v>212.62345040896</c:v>
                </c:pt>
                <c:pt idx="82">
                  <c:v>213.04953542440973</c:v>
                </c:pt>
                <c:pt idx="83">
                  <c:v>219.38825344914</c:v>
                </c:pt>
                <c:pt idx="84">
                  <c:v>220.67844881939027</c:v>
                </c:pt>
                <c:pt idx="85">
                  <c:v>227.41547112025998</c:v>
                </c:pt>
                <c:pt idx="86">
                  <c:v>227.61786121995979</c:v>
                </c:pt>
                <c:pt idx="87">
                  <c:v>227.90362915429</c:v>
                </c:pt>
                <c:pt idx="88">
                  <c:v>228.96052997908001</c:v>
                </c:pt>
                <c:pt idx="89">
                  <c:v>231.67722393256</c:v>
                </c:pt>
                <c:pt idx="90">
                  <c:v>235.06691350681999</c:v>
                </c:pt>
                <c:pt idx="91">
                  <c:v>236.00965806003995</c:v>
                </c:pt>
                <c:pt idx="92">
                  <c:v>237.38193128765036</c:v>
                </c:pt>
                <c:pt idx="93">
                  <c:v>242.28487223169995</c:v>
                </c:pt>
                <c:pt idx="94">
                  <c:v>244.43672118822019</c:v>
                </c:pt>
                <c:pt idx="95">
                  <c:v>249.75811809952</c:v>
                </c:pt>
                <c:pt idx="96">
                  <c:v>249.76506997368</c:v>
                </c:pt>
                <c:pt idx="97">
                  <c:v>252.80220033332023</c:v>
                </c:pt>
                <c:pt idx="98">
                  <c:v>256.91242694801934</c:v>
                </c:pt>
                <c:pt idx="99">
                  <c:v>257.8981242418991</c:v>
                </c:pt>
                <c:pt idx="100">
                  <c:v>259.36712738806</c:v>
                </c:pt>
                <c:pt idx="101">
                  <c:v>262.19791493446002</c:v>
                </c:pt>
                <c:pt idx="102">
                  <c:v>262.37742514107993</c:v>
                </c:pt>
                <c:pt idx="103">
                  <c:v>263.35325802957999</c:v>
                </c:pt>
                <c:pt idx="104">
                  <c:v>267.71883732687962</c:v>
                </c:pt>
                <c:pt idx="105">
                  <c:v>268.08850481921962</c:v>
                </c:pt>
                <c:pt idx="106">
                  <c:v>272.31754437437002</c:v>
                </c:pt>
                <c:pt idx="107">
                  <c:v>272.73867348882948</c:v>
                </c:pt>
                <c:pt idx="108">
                  <c:v>273.18862347061003</c:v>
                </c:pt>
                <c:pt idx="109">
                  <c:v>275.26038220714003</c:v>
                </c:pt>
                <c:pt idx="110">
                  <c:v>277.88692307003993</c:v>
                </c:pt>
                <c:pt idx="111">
                  <c:v>278.29983072044001</c:v>
                </c:pt>
                <c:pt idx="112">
                  <c:v>279.44474484501001</c:v>
                </c:pt>
                <c:pt idx="113">
                  <c:v>283.12203751286995</c:v>
                </c:pt>
                <c:pt idx="114">
                  <c:v>284.00886862610997</c:v>
                </c:pt>
                <c:pt idx="115">
                  <c:v>287.76411684185962</c:v>
                </c:pt>
                <c:pt idx="116">
                  <c:v>289.40860504973</c:v>
                </c:pt>
                <c:pt idx="117">
                  <c:v>294.84684428253001</c:v>
                </c:pt>
                <c:pt idx="118">
                  <c:v>298.46360688054</c:v>
                </c:pt>
                <c:pt idx="119">
                  <c:v>301.67929542844001</c:v>
                </c:pt>
                <c:pt idx="120">
                  <c:v>301.94013274685955</c:v>
                </c:pt>
                <c:pt idx="121">
                  <c:v>307.20074034898948</c:v>
                </c:pt>
                <c:pt idx="122">
                  <c:v>312.48657417916957</c:v>
                </c:pt>
                <c:pt idx="123">
                  <c:v>315.47507327279948</c:v>
                </c:pt>
                <c:pt idx="124">
                  <c:v>319.65255776428955</c:v>
                </c:pt>
                <c:pt idx="125">
                  <c:v>322.01858629349999</c:v>
                </c:pt>
                <c:pt idx="126">
                  <c:v>324.09581133799003</c:v>
                </c:pt>
                <c:pt idx="127">
                  <c:v>330.04937408408</c:v>
                </c:pt>
                <c:pt idx="128">
                  <c:v>333.15256057895039</c:v>
                </c:pt>
                <c:pt idx="129">
                  <c:v>338.07363265717947</c:v>
                </c:pt>
                <c:pt idx="130">
                  <c:v>340.24988768834066</c:v>
                </c:pt>
                <c:pt idx="131">
                  <c:v>342.12069859162</c:v>
                </c:pt>
                <c:pt idx="132">
                  <c:v>346.76502504393</c:v>
                </c:pt>
                <c:pt idx="133">
                  <c:v>351.21912724507922</c:v>
                </c:pt>
                <c:pt idx="134">
                  <c:v>355.46848926828909</c:v>
                </c:pt>
                <c:pt idx="135">
                  <c:v>359.99147743685955</c:v>
                </c:pt>
                <c:pt idx="136">
                  <c:v>363.97237961222947</c:v>
                </c:pt>
                <c:pt idx="137">
                  <c:v>369.91438725182962</c:v>
                </c:pt>
                <c:pt idx="138">
                  <c:v>372.45935834538955</c:v>
                </c:pt>
                <c:pt idx="139">
                  <c:v>372.86626142559999</c:v>
                </c:pt>
                <c:pt idx="140">
                  <c:v>377.98307385946993</c:v>
                </c:pt>
                <c:pt idx="141">
                  <c:v>381.79408054556995</c:v>
                </c:pt>
                <c:pt idx="142">
                  <c:v>385.73809800777923</c:v>
                </c:pt>
                <c:pt idx="143">
                  <c:v>387.50362635687969</c:v>
                </c:pt>
                <c:pt idx="144">
                  <c:v>390.51429553078998</c:v>
                </c:pt>
                <c:pt idx="145">
                  <c:v>392.15925495374046</c:v>
                </c:pt>
                <c:pt idx="146">
                  <c:v>400.45119383033</c:v>
                </c:pt>
                <c:pt idx="147">
                  <c:v>402.93236096981963</c:v>
                </c:pt>
                <c:pt idx="148">
                  <c:v>410.23218872503003</c:v>
                </c:pt>
                <c:pt idx="149">
                  <c:v>413.96694384854948</c:v>
                </c:pt>
                <c:pt idx="150">
                  <c:v>420.27350314498955</c:v>
                </c:pt>
                <c:pt idx="151">
                  <c:v>423.85199805143969</c:v>
                </c:pt>
                <c:pt idx="152">
                  <c:v>425.96464558407001</c:v>
                </c:pt>
                <c:pt idx="153">
                  <c:v>430.11415315393998</c:v>
                </c:pt>
                <c:pt idx="154">
                  <c:v>432.77855729900955</c:v>
                </c:pt>
                <c:pt idx="155">
                  <c:v>439.96796276523003</c:v>
                </c:pt>
                <c:pt idx="156">
                  <c:v>443.09587252545998</c:v>
                </c:pt>
                <c:pt idx="157">
                  <c:v>445.15474719912066</c:v>
                </c:pt>
                <c:pt idx="158">
                  <c:v>449.75180666754</c:v>
                </c:pt>
                <c:pt idx="159">
                  <c:v>455.62946042003045</c:v>
                </c:pt>
                <c:pt idx="160">
                  <c:v>459.24582845391001</c:v>
                </c:pt>
                <c:pt idx="161">
                  <c:v>465.16307283615998</c:v>
                </c:pt>
                <c:pt idx="162">
                  <c:v>465.69787257007005</c:v>
                </c:pt>
                <c:pt idx="163">
                  <c:v>469.27898173430998</c:v>
                </c:pt>
                <c:pt idx="164">
                  <c:v>476.95006600951001</c:v>
                </c:pt>
                <c:pt idx="165">
                  <c:v>478.88074556940001</c:v>
                </c:pt>
                <c:pt idx="166">
                  <c:v>482.45483586543997</c:v>
                </c:pt>
                <c:pt idx="167">
                  <c:v>483.09327426127902</c:v>
                </c:pt>
                <c:pt idx="168">
                  <c:v>486.04791637676038</c:v>
                </c:pt>
                <c:pt idx="169">
                  <c:v>486.62015625679948</c:v>
                </c:pt>
                <c:pt idx="170">
                  <c:v>489.84577354586008</c:v>
                </c:pt>
                <c:pt idx="171">
                  <c:v>493.14296401936093</c:v>
                </c:pt>
                <c:pt idx="172">
                  <c:v>495.36234105544997</c:v>
                </c:pt>
                <c:pt idx="173">
                  <c:v>495.6104205013304</c:v>
                </c:pt>
                <c:pt idx="174">
                  <c:v>500.24226589494066</c:v>
                </c:pt>
                <c:pt idx="175">
                  <c:v>502.48203205994969</c:v>
                </c:pt>
                <c:pt idx="176">
                  <c:v>503.24159579213955</c:v>
                </c:pt>
                <c:pt idx="177">
                  <c:v>507.32057597127903</c:v>
                </c:pt>
                <c:pt idx="178">
                  <c:v>509.5162769411391</c:v>
                </c:pt>
                <c:pt idx="179">
                  <c:v>514.27163700604092</c:v>
                </c:pt>
                <c:pt idx="180">
                  <c:v>518.24432884677003</c:v>
                </c:pt>
                <c:pt idx="181">
                  <c:v>518.62475220328054</c:v>
                </c:pt>
                <c:pt idx="182">
                  <c:v>521.34289599811996</c:v>
                </c:pt>
                <c:pt idx="183">
                  <c:v>522.97775959372996</c:v>
                </c:pt>
                <c:pt idx="184">
                  <c:v>527.14443869730053</c:v>
                </c:pt>
                <c:pt idx="185">
                  <c:v>528.33430616820999</c:v>
                </c:pt>
                <c:pt idx="186">
                  <c:v>529.51370850370995</c:v>
                </c:pt>
                <c:pt idx="187">
                  <c:v>535.44567411255946</c:v>
                </c:pt>
                <c:pt idx="188">
                  <c:v>537.36612153620922</c:v>
                </c:pt>
                <c:pt idx="189">
                  <c:v>540.03974120809119</c:v>
                </c:pt>
                <c:pt idx="190">
                  <c:v>542.55344743305</c:v>
                </c:pt>
                <c:pt idx="191">
                  <c:v>544.95349507141998</c:v>
                </c:pt>
                <c:pt idx="192">
                  <c:v>549.70956501840999</c:v>
                </c:pt>
                <c:pt idx="193">
                  <c:v>552.61274240946</c:v>
                </c:pt>
                <c:pt idx="194">
                  <c:v>556.90145746703001</c:v>
                </c:pt>
                <c:pt idx="195">
                  <c:v>559.74380170331995</c:v>
                </c:pt>
                <c:pt idx="196">
                  <c:v>560.11538779217994</c:v>
                </c:pt>
                <c:pt idx="197">
                  <c:v>563.72239269776003</c:v>
                </c:pt>
                <c:pt idx="198">
                  <c:v>566.39475702456002</c:v>
                </c:pt>
                <c:pt idx="199">
                  <c:v>570.34725330682909</c:v>
                </c:pt>
                <c:pt idx="200">
                  <c:v>573.97723143027997</c:v>
                </c:pt>
                <c:pt idx="201">
                  <c:v>577.20471442850055</c:v>
                </c:pt>
                <c:pt idx="202">
                  <c:v>579.63475442073002</c:v>
                </c:pt>
                <c:pt idx="203">
                  <c:v>580.81646723390895</c:v>
                </c:pt>
                <c:pt idx="204">
                  <c:v>585.52264596299949</c:v>
                </c:pt>
                <c:pt idx="205">
                  <c:v>586.92858266234055</c:v>
                </c:pt>
                <c:pt idx="206">
                  <c:v>592.72583607481079</c:v>
                </c:pt>
                <c:pt idx="207">
                  <c:v>593.86658106677999</c:v>
                </c:pt>
                <c:pt idx="208">
                  <c:v>599.18732267561995</c:v>
                </c:pt>
                <c:pt idx="209">
                  <c:v>599.50458079137002</c:v>
                </c:pt>
                <c:pt idx="210">
                  <c:v>602.10342236104054</c:v>
                </c:pt>
                <c:pt idx="211">
                  <c:v>603.97186223324002</c:v>
                </c:pt>
                <c:pt idx="212">
                  <c:v>609.04869615669054</c:v>
                </c:pt>
                <c:pt idx="213">
                  <c:v>610.78528022600119</c:v>
                </c:pt>
                <c:pt idx="214">
                  <c:v>615.96458362955002</c:v>
                </c:pt>
                <c:pt idx="215">
                  <c:v>618.70337196502157</c:v>
                </c:pt>
                <c:pt idx="216">
                  <c:v>618.99637393635157</c:v>
                </c:pt>
                <c:pt idx="217">
                  <c:v>622.77284101369094</c:v>
                </c:pt>
                <c:pt idx="218">
                  <c:v>625.87622728462895</c:v>
                </c:pt>
                <c:pt idx="219">
                  <c:v>629.40387180026005</c:v>
                </c:pt>
                <c:pt idx="220">
                  <c:v>634.61250956577999</c:v>
                </c:pt>
                <c:pt idx="221">
                  <c:v>636.08587953346091</c:v>
                </c:pt>
                <c:pt idx="222">
                  <c:v>638.75308368588003</c:v>
                </c:pt>
                <c:pt idx="223">
                  <c:v>639.61917684977004</c:v>
                </c:pt>
                <c:pt idx="224">
                  <c:v>641.15547916916091</c:v>
                </c:pt>
                <c:pt idx="225">
                  <c:v>643.59600881412996</c:v>
                </c:pt>
                <c:pt idx="226">
                  <c:v>646.57715187591896</c:v>
                </c:pt>
                <c:pt idx="227">
                  <c:v>647.53664558816001</c:v>
                </c:pt>
                <c:pt idx="228">
                  <c:v>651.20160148377909</c:v>
                </c:pt>
                <c:pt idx="229">
                  <c:v>654.40969634439</c:v>
                </c:pt>
                <c:pt idx="230">
                  <c:v>656.96849711320908</c:v>
                </c:pt>
                <c:pt idx="231">
                  <c:v>658.25770147929995</c:v>
                </c:pt>
                <c:pt idx="232">
                  <c:v>660.22136120009054</c:v>
                </c:pt>
                <c:pt idx="233">
                  <c:v>660.62544976494996</c:v>
                </c:pt>
                <c:pt idx="234">
                  <c:v>663.83368708316948</c:v>
                </c:pt>
                <c:pt idx="235">
                  <c:v>666.64164156744005</c:v>
                </c:pt>
                <c:pt idx="236">
                  <c:v>668.89222972695859</c:v>
                </c:pt>
                <c:pt idx="237">
                  <c:v>669.14213510931938</c:v>
                </c:pt>
                <c:pt idx="238">
                  <c:v>669.27159317482995</c:v>
                </c:pt>
                <c:pt idx="239">
                  <c:v>673.98861423378003</c:v>
                </c:pt>
                <c:pt idx="240">
                  <c:v>676.18330338243004</c:v>
                </c:pt>
                <c:pt idx="241">
                  <c:v>677.62025714492859</c:v>
                </c:pt>
                <c:pt idx="242">
                  <c:v>678.77230599144002</c:v>
                </c:pt>
                <c:pt idx="243">
                  <c:v>682.23716097136003</c:v>
                </c:pt>
                <c:pt idx="244">
                  <c:v>683.72583346966144</c:v>
                </c:pt>
                <c:pt idx="245">
                  <c:v>689.66185172392909</c:v>
                </c:pt>
                <c:pt idx="246">
                  <c:v>690.01478742804079</c:v>
                </c:pt>
                <c:pt idx="247">
                  <c:v>691.14843811269054</c:v>
                </c:pt>
                <c:pt idx="248">
                  <c:v>694.36270021808002</c:v>
                </c:pt>
                <c:pt idx="249">
                  <c:v>696.64590561225998</c:v>
                </c:pt>
                <c:pt idx="250">
                  <c:v>698.60711767509997</c:v>
                </c:pt>
                <c:pt idx="251">
                  <c:v>701.08843579402003</c:v>
                </c:pt>
                <c:pt idx="252">
                  <c:v>701.78826916704054</c:v>
                </c:pt>
                <c:pt idx="253">
                  <c:v>702.17576609383002</c:v>
                </c:pt>
                <c:pt idx="254">
                  <c:v>702.79941274129055</c:v>
                </c:pt>
                <c:pt idx="255">
                  <c:v>709.49865177752054</c:v>
                </c:pt>
                <c:pt idx="256">
                  <c:v>711.32455141612002</c:v>
                </c:pt>
                <c:pt idx="257">
                  <c:v>711.99543408042996</c:v>
                </c:pt>
                <c:pt idx="258">
                  <c:v>717.27552766823055</c:v>
                </c:pt>
                <c:pt idx="259">
                  <c:v>717.28646276655093</c:v>
                </c:pt>
                <c:pt idx="260">
                  <c:v>720.54751556727001</c:v>
                </c:pt>
                <c:pt idx="261">
                  <c:v>720.75927174263995</c:v>
                </c:pt>
                <c:pt idx="262">
                  <c:v>721.00465466935054</c:v>
                </c:pt>
                <c:pt idx="263">
                  <c:v>722.67735175767109</c:v>
                </c:pt>
                <c:pt idx="264">
                  <c:v>724.44188029423947</c:v>
                </c:pt>
                <c:pt idx="265">
                  <c:v>729.78571953907158</c:v>
                </c:pt>
                <c:pt idx="266">
                  <c:v>730.08782840456922</c:v>
                </c:pt>
                <c:pt idx="267">
                  <c:v>730.35625293217947</c:v>
                </c:pt>
                <c:pt idx="268">
                  <c:v>736.18596540239002</c:v>
                </c:pt>
                <c:pt idx="269">
                  <c:v>739.08743627686158</c:v>
                </c:pt>
                <c:pt idx="270">
                  <c:v>739.55776597791998</c:v>
                </c:pt>
                <c:pt idx="271">
                  <c:v>739.63162135949949</c:v>
                </c:pt>
                <c:pt idx="272">
                  <c:v>740.02076868808001</c:v>
                </c:pt>
                <c:pt idx="273">
                  <c:v>747.80100580753947</c:v>
                </c:pt>
                <c:pt idx="274">
                  <c:v>748.56995008239949</c:v>
                </c:pt>
                <c:pt idx="275">
                  <c:v>749.11653158884053</c:v>
                </c:pt>
                <c:pt idx="276">
                  <c:v>749.58146151047004</c:v>
                </c:pt>
                <c:pt idx="277">
                  <c:v>753.51204976349948</c:v>
                </c:pt>
                <c:pt idx="278">
                  <c:v>756.73042802148996</c:v>
                </c:pt>
                <c:pt idx="279">
                  <c:v>758.29299005971995</c:v>
                </c:pt>
                <c:pt idx="280">
                  <c:v>761.45491654583998</c:v>
                </c:pt>
                <c:pt idx="281">
                  <c:v>762.67804178178994</c:v>
                </c:pt>
                <c:pt idx="282">
                  <c:v>766.21033637246092</c:v>
                </c:pt>
                <c:pt idx="283">
                  <c:v>767.22629161474947</c:v>
                </c:pt>
                <c:pt idx="284">
                  <c:v>768.08421402155</c:v>
                </c:pt>
                <c:pt idx="285">
                  <c:v>771.39115630805998</c:v>
                </c:pt>
                <c:pt idx="286">
                  <c:v>775.18353490928132</c:v>
                </c:pt>
                <c:pt idx="287">
                  <c:v>777.75116405977997</c:v>
                </c:pt>
                <c:pt idx="288">
                  <c:v>780.29889840096052</c:v>
                </c:pt>
                <c:pt idx="289">
                  <c:v>780.31798774082949</c:v>
                </c:pt>
                <c:pt idx="290">
                  <c:v>784.7130023510008</c:v>
                </c:pt>
                <c:pt idx="291">
                  <c:v>786.14857176637145</c:v>
                </c:pt>
                <c:pt idx="292">
                  <c:v>791.84183515255938</c:v>
                </c:pt>
                <c:pt idx="293">
                  <c:v>792.93119432344895</c:v>
                </c:pt>
                <c:pt idx="294">
                  <c:v>795.64144780974948</c:v>
                </c:pt>
                <c:pt idx="295">
                  <c:v>798.90669246674997</c:v>
                </c:pt>
                <c:pt idx="296">
                  <c:v>799.40282712623946</c:v>
                </c:pt>
                <c:pt idx="297">
                  <c:v>799.84482366047996</c:v>
                </c:pt>
                <c:pt idx="298">
                  <c:v>805.90102070385922</c:v>
                </c:pt>
                <c:pt idx="299">
                  <c:v>806.80067460807004</c:v>
                </c:pt>
                <c:pt idx="300">
                  <c:v>807.91707789119948</c:v>
                </c:pt>
                <c:pt idx="301">
                  <c:v>813.60796228456923</c:v>
                </c:pt>
                <c:pt idx="302">
                  <c:v>814.72870293842107</c:v>
                </c:pt>
                <c:pt idx="303">
                  <c:v>820.93208331971948</c:v>
                </c:pt>
                <c:pt idx="304">
                  <c:v>821.21095231848005</c:v>
                </c:pt>
                <c:pt idx="305">
                  <c:v>827.73091277385004</c:v>
                </c:pt>
                <c:pt idx="306">
                  <c:v>828.42730936430996</c:v>
                </c:pt>
                <c:pt idx="307">
                  <c:v>831.59018830192997</c:v>
                </c:pt>
                <c:pt idx="308">
                  <c:v>833.99435840474996</c:v>
                </c:pt>
                <c:pt idx="309">
                  <c:v>835.67775227180107</c:v>
                </c:pt>
                <c:pt idx="310">
                  <c:v>839.74715100408946</c:v>
                </c:pt>
                <c:pt idx="311">
                  <c:v>842.49831849978</c:v>
                </c:pt>
                <c:pt idx="312">
                  <c:v>847.06527022383</c:v>
                </c:pt>
                <c:pt idx="313">
                  <c:v>849.04159389478843</c:v>
                </c:pt>
                <c:pt idx="314">
                  <c:v>849.23138157181108</c:v>
                </c:pt>
                <c:pt idx="315">
                  <c:v>851.28013690532055</c:v>
                </c:pt>
                <c:pt idx="316">
                  <c:v>854.80057093748053</c:v>
                </c:pt>
                <c:pt idx="317">
                  <c:v>857.85101115268947</c:v>
                </c:pt>
                <c:pt idx="318">
                  <c:v>861.39722059669998</c:v>
                </c:pt>
                <c:pt idx="319">
                  <c:v>864.89467218429922</c:v>
                </c:pt>
                <c:pt idx="320">
                  <c:v>866.58615325026005</c:v>
                </c:pt>
                <c:pt idx="321">
                  <c:v>866.87123532919054</c:v>
                </c:pt>
                <c:pt idx="322">
                  <c:v>869.55096952643999</c:v>
                </c:pt>
                <c:pt idx="323">
                  <c:v>870.70404643104052</c:v>
                </c:pt>
                <c:pt idx="324">
                  <c:v>873.13361840700998</c:v>
                </c:pt>
                <c:pt idx="325">
                  <c:v>874.62392047026003</c:v>
                </c:pt>
                <c:pt idx="326">
                  <c:v>876.85862252908998</c:v>
                </c:pt>
                <c:pt idx="327">
                  <c:v>879.5064788835291</c:v>
                </c:pt>
                <c:pt idx="328">
                  <c:v>880.79747973040003</c:v>
                </c:pt>
                <c:pt idx="329">
                  <c:v>884.94445587398923</c:v>
                </c:pt>
                <c:pt idx="330">
                  <c:v>884.98040780959002</c:v>
                </c:pt>
                <c:pt idx="331">
                  <c:v>884.99443493625097</c:v>
                </c:pt>
                <c:pt idx="332">
                  <c:v>885.68079182795054</c:v>
                </c:pt>
                <c:pt idx="333">
                  <c:v>890.55385474711079</c:v>
                </c:pt>
                <c:pt idx="334">
                  <c:v>890.66594380473896</c:v>
                </c:pt>
                <c:pt idx="335">
                  <c:v>892.77601388368998</c:v>
                </c:pt>
                <c:pt idx="336">
                  <c:v>896.40078582322997</c:v>
                </c:pt>
                <c:pt idx="337">
                  <c:v>898.15626873158908</c:v>
                </c:pt>
                <c:pt idx="338">
                  <c:v>902.54381815108002</c:v>
                </c:pt>
                <c:pt idx="339">
                  <c:v>904.26114016811005</c:v>
                </c:pt>
                <c:pt idx="340">
                  <c:v>905.94651102495857</c:v>
                </c:pt>
                <c:pt idx="341">
                  <c:v>908.08070816756106</c:v>
                </c:pt>
                <c:pt idx="342">
                  <c:v>909.45127753651002</c:v>
                </c:pt>
                <c:pt idx="343">
                  <c:v>910.86656390292831</c:v>
                </c:pt>
              </c:numCache>
            </c:numRef>
          </c:xVal>
          <c:yVal>
            <c:numRef>
              <c:f>'DR3 profile'!$F$5:$F$348</c:f>
              <c:numCache>
                <c:formatCode>0.00</c:formatCode>
                <c:ptCount val="344"/>
                <c:pt idx="0">
                  <c:v>101.93711941221017</c:v>
                </c:pt>
                <c:pt idx="1">
                  <c:v>101.93249351522998</c:v>
                </c:pt>
                <c:pt idx="2">
                  <c:v>101.90258515442981</c:v>
                </c:pt>
                <c:pt idx="3">
                  <c:v>101.9946736113602</c:v>
                </c:pt>
                <c:pt idx="4">
                  <c:v>101.8383239248101</c:v>
                </c:pt>
                <c:pt idx="5">
                  <c:v>101.80167814150001</c:v>
                </c:pt>
                <c:pt idx="6">
                  <c:v>101.80763895555987</c:v>
                </c:pt>
                <c:pt idx="7">
                  <c:v>101.64940759117998</c:v>
                </c:pt>
                <c:pt idx="8">
                  <c:v>101.67899689776978</c:v>
                </c:pt>
                <c:pt idx="9">
                  <c:v>101.78166116017012</c:v>
                </c:pt>
                <c:pt idx="10">
                  <c:v>101.68333903420984</c:v>
                </c:pt>
                <c:pt idx="11">
                  <c:v>101.75496082625</c:v>
                </c:pt>
                <c:pt idx="12">
                  <c:v>101.76704022929012</c:v>
                </c:pt>
                <c:pt idx="13">
                  <c:v>101.83773069351</c:v>
                </c:pt>
                <c:pt idx="14">
                  <c:v>101.9346008059801</c:v>
                </c:pt>
                <c:pt idx="15">
                  <c:v>101.80301037594</c:v>
                </c:pt>
                <c:pt idx="16">
                  <c:v>101.9074078251101</c:v>
                </c:pt>
                <c:pt idx="17">
                  <c:v>101.85096880957001</c:v>
                </c:pt>
                <c:pt idx="18">
                  <c:v>101.80000305164</c:v>
                </c:pt>
                <c:pt idx="19">
                  <c:v>101.80513925523998</c:v>
                </c:pt>
                <c:pt idx="20">
                  <c:v>101.80000305176</c:v>
                </c:pt>
                <c:pt idx="21">
                  <c:v>101.8051082053</c:v>
                </c:pt>
                <c:pt idx="22">
                  <c:v>101.8150514864799</c:v>
                </c:pt>
                <c:pt idx="23">
                  <c:v>101.80809814464983</c:v>
                </c:pt>
                <c:pt idx="24">
                  <c:v>101.80075666844</c:v>
                </c:pt>
                <c:pt idx="25">
                  <c:v>101.7578917212701</c:v>
                </c:pt>
                <c:pt idx="26">
                  <c:v>101.62734116051983</c:v>
                </c:pt>
                <c:pt idx="27">
                  <c:v>101.5784096162199</c:v>
                </c:pt>
                <c:pt idx="28">
                  <c:v>101.62708936007</c:v>
                </c:pt>
                <c:pt idx="29">
                  <c:v>101.65368991200987</c:v>
                </c:pt>
                <c:pt idx="30">
                  <c:v>101.65373668828001</c:v>
                </c:pt>
                <c:pt idx="31">
                  <c:v>101.6606792938</c:v>
                </c:pt>
                <c:pt idx="32">
                  <c:v>101.72368219093001</c:v>
                </c:pt>
                <c:pt idx="33">
                  <c:v>101.79398131021</c:v>
                </c:pt>
                <c:pt idx="34">
                  <c:v>101.8162149842202</c:v>
                </c:pt>
                <c:pt idx="35">
                  <c:v>101.73647215711983</c:v>
                </c:pt>
                <c:pt idx="36">
                  <c:v>101.80093227757983</c:v>
                </c:pt>
                <c:pt idx="37">
                  <c:v>101.80758288234998</c:v>
                </c:pt>
                <c:pt idx="38">
                  <c:v>101.69211274291995</c:v>
                </c:pt>
                <c:pt idx="39">
                  <c:v>101.71039490355</c:v>
                </c:pt>
                <c:pt idx="40">
                  <c:v>101.4485766401001</c:v>
                </c:pt>
                <c:pt idx="41">
                  <c:v>101.45835066306998</c:v>
                </c:pt>
                <c:pt idx="42">
                  <c:v>101.38608577569001</c:v>
                </c:pt>
                <c:pt idx="43">
                  <c:v>101.39599801995983</c:v>
                </c:pt>
                <c:pt idx="44">
                  <c:v>101.39698890987</c:v>
                </c:pt>
                <c:pt idx="45">
                  <c:v>101.42285567686</c:v>
                </c:pt>
                <c:pt idx="46">
                  <c:v>101.42058825946985</c:v>
                </c:pt>
                <c:pt idx="47">
                  <c:v>101.44040671497002</c:v>
                </c:pt>
                <c:pt idx="48">
                  <c:v>101.4538853388499</c:v>
                </c:pt>
                <c:pt idx="49">
                  <c:v>101.51859980938002</c:v>
                </c:pt>
                <c:pt idx="50">
                  <c:v>101.53146600159</c:v>
                </c:pt>
                <c:pt idx="51">
                  <c:v>101.58191818442987</c:v>
                </c:pt>
                <c:pt idx="52">
                  <c:v>101.58272883453978</c:v>
                </c:pt>
                <c:pt idx="53">
                  <c:v>101.59387649280001</c:v>
                </c:pt>
                <c:pt idx="54">
                  <c:v>101.64371971369985</c:v>
                </c:pt>
                <c:pt idx="55">
                  <c:v>101.35417243139995</c:v>
                </c:pt>
                <c:pt idx="56">
                  <c:v>101.29726401553013</c:v>
                </c:pt>
                <c:pt idx="57">
                  <c:v>101.31244180823001</c:v>
                </c:pt>
                <c:pt idx="58">
                  <c:v>101.36235455708982</c:v>
                </c:pt>
                <c:pt idx="59">
                  <c:v>101.43943099753</c:v>
                </c:pt>
                <c:pt idx="60">
                  <c:v>101.4497186411801</c:v>
                </c:pt>
                <c:pt idx="61">
                  <c:v>101.4492058740601</c:v>
                </c:pt>
                <c:pt idx="62">
                  <c:v>101.41760448506028</c:v>
                </c:pt>
                <c:pt idx="63">
                  <c:v>101.41589202742983</c:v>
                </c:pt>
                <c:pt idx="64">
                  <c:v>101.3700884899</c:v>
                </c:pt>
                <c:pt idx="65">
                  <c:v>101.30097185982982</c:v>
                </c:pt>
                <c:pt idx="66">
                  <c:v>101.30974623359975</c:v>
                </c:pt>
                <c:pt idx="67">
                  <c:v>101.28907678626</c:v>
                </c:pt>
                <c:pt idx="68">
                  <c:v>101.16301220115</c:v>
                </c:pt>
                <c:pt idx="69">
                  <c:v>101.11638643529</c:v>
                </c:pt>
                <c:pt idx="70">
                  <c:v>101.09332507022</c:v>
                </c:pt>
                <c:pt idx="71">
                  <c:v>101.26129916940013</c:v>
                </c:pt>
                <c:pt idx="72">
                  <c:v>101.24108734354</c:v>
                </c:pt>
                <c:pt idx="73">
                  <c:v>101.2143054842002</c:v>
                </c:pt>
                <c:pt idx="74">
                  <c:v>101.20998543675984</c:v>
                </c:pt>
                <c:pt idx="75">
                  <c:v>101.21876179165</c:v>
                </c:pt>
                <c:pt idx="76">
                  <c:v>101.2155748155199</c:v>
                </c:pt>
                <c:pt idx="77">
                  <c:v>101.17630146670982</c:v>
                </c:pt>
                <c:pt idx="78">
                  <c:v>101.13777072011995</c:v>
                </c:pt>
                <c:pt idx="79">
                  <c:v>101.05255296224</c:v>
                </c:pt>
                <c:pt idx="80">
                  <c:v>101.02731681940983</c:v>
                </c:pt>
                <c:pt idx="81">
                  <c:v>100.98813263094</c:v>
                </c:pt>
                <c:pt idx="82">
                  <c:v>101.01894064690002</c:v>
                </c:pt>
                <c:pt idx="83">
                  <c:v>101.06901652366</c:v>
                </c:pt>
                <c:pt idx="84">
                  <c:v>101.0711669409601</c:v>
                </c:pt>
                <c:pt idx="85">
                  <c:v>100.82190821365978</c:v>
                </c:pt>
                <c:pt idx="86">
                  <c:v>100.81841954495998</c:v>
                </c:pt>
                <c:pt idx="87">
                  <c:v>100.86477646185</c:v>
                </c:pt>
                <c:pt idx="88">
                  <c:v>100.91823715717</c:v>
                </c:pt>
                <c:pt idx="89">
                  <c:v>100.73904618435</c:v>
                </c:pt>
                <c:pt idx="90">
                  <c:v>100.7147389766199</c:v>
                </c:pt>
                <c:pt idx="91">
                  <c:v>100.74868003674995</c:v>
                </c:pt>
                <c:pt idx="92">
                  <c:v>100.78282453737</c:v>
                </c:pt>
                <c:pt idx="93">
                  <c:v>100.7776225999701</c:v>
                </c:pt>
                <c:pt idx="94">
                  <c:v>100.72232085640975</c:v>
                </c:pt>
                <c:pt idx="95">
                  <c:v>100.83089054622987</c:v>
                </c:pt>
                <c:pt idx="96">
                  <c:v>100.83101474299002</c:v>
                </c:pt>
                <c:pt idx="97">
                  <c:v>100.84499516753</c:v>
                </c:pt>
                <c:pt idx="98">
                  <c:v>100.76304834097</c:v>
                </c:pt>
                <c:pt idx="99">
                  <c:v>100.82052775723</c:v>
                </c:pt>
                <c:pt idx="100">
                  <c:v>100.97166470921022</c:v>
                </c:pt>
                <c:pt idx="101">
                  <c:v>100.85678411455972</c:v>
                </c:pt>
                <c:pt idx="102">
                  <c:v>100.85816271084988</c:v>
                </c:pt>
                <c:pt idx="103">
                  <c:v>100.8451306323999</c:v>
                </c:pt>
                <c:pt idx="104">
                  <c:v>100.70582955261</c:v>
                </c:pt>
                <c:pt idx="105">
                  <c:v>100.70649995654998</c:v>
                </c:pt>
                <c:pt idx="106">
                  <c:v>100.77567806280983</c:v>
                </c:pt>
                <c:pt idx="107">
                  <c:v>100.75524154631</c:v>
                </c:pt>
                <c:pt idx="108">
                  <c:v>100.7976983654101</c:v>
                </c:pt>
                <c:pt idx="109">
                  <c:v>100.77688688958983</c:v>
                </c:pt>
                <c:pt idx="110">
                  <c:v>100.89353709760984</c:v>
                </c:pt>
                <c:pt idx="111">
                  <c:v>100.77320080587998</c:v>
                </c:pt>
                <c:pt idx="112">
                  <c:v>100.73054151583</c:v>
                </c:pt>
                <c:pt idx="113">
                  <c:v>100.5385595401701</c:v>
                </c:pt>
                <c:pt idx="114">
                  <c:v>100.5757792333298</c:v>
                </c:pt>
                <c:pt idx="115">
                  <c:v>100.62440615124</c:v>
                </c:pt>
                <c:pt idx="116">
                  <c:v>100.53915836371</c:v>
                </c:pt>
                <c:pt idx="117">
                  <c:v>100.42227923364</c:v>
                </c:pt>
                <c:pt idx="118">
                  <c:v>100.38568520311</c:v>
                </c:pt>
                <c:pt idx="119">
                  <c:v>100.37765919693</c:v>
                </c:pt>
                <c:pt idx="120">
                  <c:v>100.38502502115</c:v>
                </c:pt>
                <c:pt idx="121">
                  <c:v>100.5142286852403</c:v>
                </c:pt>
                <c:pt idx="122">
                  <c:v>100.2939440487001</c:v>
                </c:pt>
                <c:pt idx="123">
                  <c:v>100.14925854134999</c:v>
                </c:pt>
                <c:pt idx="124">
                  <c:v>100.20016585203</c:v>
                </c:pt>
                <c:pt idx="125">
                  <c:v>100.23967303356</c:v>
                </c:pt>
                <c:pt idx="126">
                  <c:v>100.24488534595002</c:v>
                </c:pt>
                <c:pt idx="127">
                  <c:v>100.34564103734</c:v>
                </c:pt>
                <c:pt idx="128">
                  <c:v>100.25509737390983</c:v>
                </c:pt>
                <c:pt idx="129">
                  <c:v>100.20905564701999</c:v>
                </c:pt>
                <c:pt idx="130">
                  <c:v>100.26331165534999</c:v>
                </c:pt>
                <c:pt idx="131">
                  <c:v>100.32440521250982</c:v>
                </c:pt>
                <c:pt idx="132">
                  <c:v>100.16271122759981</c:v>
                </c:pt>
                <c:pt idx="133">
                  <c:v>100.01982075644995</c:v>
                </c:pt>
                <c:pt idx="134">
                  <c:v>100.07654323528</c:v>
                </c:pt>
                <c:pt idx="135">
                  <c:v>100.05487203073982</c:v>
                </c:pt>
                <c:pt idx="136">
                  <c:v>99.936506895638999</c:v>
                </c:pt>
                <c:pt idx="137">
                  <c:v>99.984809432760983</c:v>
                </c:pt>
                <c:pt idx="138">
                  <c:v>100.06297517343975</c:v>
                </c:pt>
                <c:pt idx="139">
                  <c:v>100.07521914410998</c:v>
                </c:pt>
                <c:pt idx="140">
                  <c:v>100.02555382744001</c:v>
                </c:pt>
                <c:pt idx="141">
                  <c:v>99.916674528380099</c:v>
                </c:pt>
                <c:pt idx="142">
                  <c:v>99.850733753809834</c:v>
                </c:pt>
                <c:pt idx="143">
                  <c:v>99.836668706978998</c:v>
                </c:pt>
                <c:pt idx="144">
                  <c:v>99.811681769700996</c:v>
                </c:pt>
                <c:pt idx="145">
                  <c:v>99.791480534985979</c:v>
                </c:pt>
                <c:pt idx="146">
                  <c:v>99.749503795493993</c:v>
                </c:pt>
                <c:pt idx="147">
                  <c:v>99.778688505669834</c:v>
                </c:pt>
                <c:pt idx="148">
                  <c:v>99.798972393167958</c:v>
                </c:pt>
                <c:pt idx="149">
                  <c:v>99.785921341106999</c:v>
                </c:pt>
                <c:pt idx="150">
                  <c:v>99.737030402830001</c:v>
                </c:pt>
                <c:pt idx="151">
                  <c:v>99.736496243465979</c:v>
                </c:pt>
                <c:pt idx="152">
                  <c:v>99.749880564166006</c:v>
                </c:pt>
                <c:pt idx="153">
                  <c:v>99.777721507758869</c:v>
                </c:pt>
                <c:pt idx="154">
                  <c:v>99.803905706907003</c:v>
                </c:pt>
                <c:pt idx="155">
                  <c:v>99.741166520164995</c:v>
                </c:pt>
                <c:pt idx="156">
                  <c:v>99.685896364098824</c:v>
                </c:pt>
                <c:pt idx="157">
                  <c:v>99.695075170747884</c:v>
                </c:pt>
                <c:pt idx="158">
                  <c:v>99.711795633978994</c:v>
                </c:pt>
                <c:pt idx="159">
                  <c:v>99.672302840422731</c:v>
                </c:pt>
                <c:pt idx="160">
                  <c:v>99.679779749712978</c:v>
                </c:pt>
                <c:pt idx="161">
                  <c:v>99.717285628488995</c:v>
                </c:pt>
                <c:pt idx="162">
                  <c:v>99.713611409359132</c:v>
                </c:pt>
                <c:pt idx="163">
                  <c:v>99.668721908907003</c:v>
                </c:pt>
                <c:pt idx="164">
                  <c:v>99.563955158927001</c:v>
                </c:pt>
                <c:pt idx="165">
                  <c:v>99.547529961390225</c:v>
                </c:pt>
                <c:pt idx="166">
                  <c:v>99.47377352177898</c:v>
                </c:pt>
                <c:pt idx="167">
                  <c:v>99.466316474557999</c:v>
                </c:pt>
                <c:pt idx="168">
                  <c:v>99.427316343043998</c:v>
                </c:pt>
                <c:pt idx="169">
                  <c:v>99.428145721685979</c:v>
                </c:pt>
                <c:pt idx="170">
                  <c:v>99.432820785768996</c:v>
                </c:pt>
                <c:pt idx="171">
                  <c:v>99.442559193633983</c:v>
                </c:pt>
                <c:pt idx="172">
                  <c:v>99.446572262263004</c:v>
                </c:pt>
                <c:pt idx="173">
                  <c:v>99.447211715007199</c:v>
                </c:pt>
                <c:pt idx="174">
                  <c:v>99.356923673826003</c:v>
                </c:pt>
                <c:pt idx="175">
                  <c:v>99.345394561009002</c:v>
                </c:pt>
                <c:pt idx="176">
                  <c:v>99.357008841935979</c:v>
                </c:pt>
                <c:pt idx="177">
                  <c:v>99.454461338217115</c:v>
                </c:pt>
                <c:pt idx="178">
                  <c:v>99.440763092403003</c:v>
                </c:pt>
                <c:pt idx="179">
                  <c:v>99.333614947056006</c:v>
                </c:pt>
                <c:pt idx="180">
                  <c:v>99.213565044411027</c:v>
                </c:pt>
                <c:pt idx="181">
                  <c:v>99.200663736788982</c:v>
                </c:pt>
                <c:pt idx="182">
                  <c:v>99.297619764693167</c:v>
                </c:pt>
                <c:pt idx="183">
                  <c:v>99.262678436701847</c:v>
                </c:pt>
                <c:pt idx="184">
                  <c:v>99.173625562630988</c:v>
                </c:pt>
                <c:pt idx="185">
                  <c:v>99.124910676021869</c:v>
                </c:pt>
                <c:pt idx="186">
                  <c:v>99.107630145822981</c:v>
                </c:pt>
                <c:pt idx="187">
                  <c:v>99.101283095122099</c:v>
                </c:pt>
                <c:pt idx="188">
                  <c:v>99.230355330567988</c:v>
                </c:pt>
                <c:pt idx="189">
                  <c:v>99.342388825199833</c:v>
                </c:pt>
                <c:pt idx="190">
                  <c:v>99.476655171310995</c:v>
                </c:pt>
                <c:pt idx="191">
                  <c:v>99.461370165722002</c:v>
                </c:pt>
                <c:pt idx="192">
                  <c:v>99.280947006598836</c:v>
                </c:pt>
                <c:pt idx="193">
                  <c:v>99.231923185056118</c:v>
                </c:pt>
                <c:pt idx="194">
                  <c:v>99.301068494038006</c:v>
                </c:pt>
                <c:pt idx="195">
                  <c:v>99.154729739068003</c:v>
                </c:pt>
                <c:pt idx="196">
                  <c:v>99.132821083313004</c:v>
                </c:pt>
                <c:pt idx="197">
                  <c:v>99.082747362146847</c:v>
                </c:pt>
                <c:pt idx="198">
                  <c:v>99.106800079188901</c:v>
                </c:pt>
                <c:pt idx="199">
                  <c:v>99.1162418080349</c:v>
                </c:pt>
                <c:pt idx="200">
                  <c:v>98.933811375579978</c:v>
                </c:pt>
                <c:pt idx="201">
                  <c:v>98.842176874225885</c:v>
                </c:pt>
                <c:pt idx="202">
                  <c:v>98.925088698349981</c:v>
                </c:pt>
                <c:pt idx="203">
                  <c:v>98.965108834031824</c:v>
                </c:pt>
                <c:pt idx="204">
                  <c:v>98.779804636898959</c:v>
                </c:pt>
                <c:pt idx="205">
                  <c:v>98.707040194116004</c:v>
                </c:pt>
                <c:pt idx="206">
                  <c:v>98.710298399229998</c:v>
                </c:pt>
                <c:pt idx="207">
                  <c:v>98.735326201945995</c:v>
                </c:pt>
                <c:pt idx="208">
                  <c:v>98.854400202631808</c:v>
                </c:pt>
                <c:pt idx="209">
                  <c:v>98.8749942166029</c:v>
                </c:pt>
                <c:pt idx="210">
                  <c:v>99.063102414948006</c:v>
                </c:pt>
                <c:pt idx="211">
                  <c:v>99.092513282318151</c:v>
                </c:pt>
                <c:pt idx="212">
                  <c:v>99.377298313076835</c:v>
                </c:pt>
                <c:pt idx="213">
                  <c:v>99.344103780342223</c:v>
                </c:pt>
                <c:pt idx="214">
                  <c:v>98.789265129998995</c:v>
                </c:pt>
                <c:pt idx="215">
                  <c:v>98.746331245492982</c:v>
                </c:pt>
                <c:pt idx="216">
                  <c:v>98.731375531060948</c:v>
                </c:pt>
                <c:pt idx="217">
                  <c:v>98.529266590834979</c:v>
                </c:pt>
                <c:pt idx="218">
                  <c:v>98.512031007470824</c:v>
                </c:pt>
                <c:pt idx="219">
                  <c:v>98.590158566773979</c:v>
                </c:pt>
                <c:pt idx="220">
                  <c:v>98.762594338738978</c:v>
                </c:pt>
                <c:pt idx="221">
                  <c:v>98.949721135955983</c:v>
                </c:pt>
                <c:pt idx="222">
                  <c:v>99.417282867419999</c:v>
                </c:pt>
                <c:pt idx="223">
                  <c:v>99.420971795130981</c:v>
                </c:pt>
                <c:pt idx="224">
                  <c:v>99.449366626911996</c:v>
                </c:pt>
                <c:pt idx="225">
                  <c:v>98.941705266596003</c:v>
                </c:pt>
                <c:pt idx="226">
                  <c:v>98.833112086692978</c:v>
                </c:pt>
                <c:pt idx="227">
                  <c:v>99.050316111649835</c:v>
                </c:pt>
                <c:pt idx="228">
                  <c:v>99.545774857338884</c:v>
                </c:pt>
                <c:pt idx="229">
                  <c:v>98.903794721235116</c:v>
                </c:pt>
                <c:pt idx="230">
                  <c:v>98.763962913420855</c:v>
                </c:pt>
                <c:pt idx="231">
                  <c:v>99.069050955921</c:v>
                </c:pt>
                <c:pt idx="232">
                  <c:v>99.1458256774349</c:v>
                </c:pt>
                <c:pt idx="233">
                  <c:v>99.153433249564884</c:v>
                </c:pt>
                <c:pt idx="234">
                  <c:v>99.384500927269983</c:v>
                </c:pt>
                <c:pt idx="235">
                  <c:v>99.007521855178993</c:v>
                </c:pt>
                <c:pt idx="236">
                  <c:v>98.7964612294451</c:v>
                </c:pt>
                <c:pt idx="237">
                  <c:v>98.794401829131004</c:v>
                </c:pt>
                <c:pt idx="238">
                  <c:v>98.794904583134027</c:v>
                </c:pt>
                <c:pt idx="239">
                  <c:v>98.97556849406098</c:v>
                </c:pt>
                <c:pt idx="240">
                  <c:v>98.798081674496885</c:v>
                </c:pt>
                <c:pt idx="241">
                  <c:v>98.926242804852919</c:v>
                </c:pt>
                <c:pt idx="242">
                  <c:v>98.99774216051398</c:v>
                </c:pt>
                <c:pt idx="243">
                  <c:v>98.793361260847135</c:v>
                </c:pt>
                <c:pt idx="244">
                  <c:v>99.025822157621761</c:v>
                </c:pt>
                <c:pt idx="245">
                  <c:v>98.857977183535809</c:v>
                </c:pt>
                <c:pt idx="246">
                  <c:v>98.847631534678001</c:v>
                </c:pt>
                <c:pt idx="247">
                  <c:v>98.890270082512998</c:v>
                </c:pt>
                <c:pt idx="248">
                  <c:v>99.700953134917995</c:v>
                </c:pt>
                <c:pt idx="249">
                  <c:v>99.88734918209984</c:v>
                </c:pt>
                <c:pt idx="250">
                  <c:v>99.653402267125884</c:v>
                </c:pt>
                <c:pt idx="251">
                  <c:v>99.105036050313885</c:v>
                </c:pt>
                <c:pt idx="252">
                  <c:v>98.995588610981869</c:v>
                </c:pt>
                <c:pt idx="253">
                  <c:v>98.929776582218949</c:v>
                </c:pt>
                <c:pt idx="254">
                  <c:v>98.983716201619004</c:v>
                </c:pt>
                <c:pt idx="255">
                  <c:v>98.974610410864003</c:v>
                </c:pt>
                <c:pt idx="256">
                  <c:v>99.084961945423998</c:v>
                </c:pt>
                <c:pt idx="257">
                  <c:v>98.967153199424999</c:v>
                </c:pt>
                <c:pt idx="258">
                  <c:v>98.995495823910005</c:v>
                </c:pt>
                <c:pt idx="259">
                  <c:v>98.995589169265997</c:v>
                </c:pt>
                <c:pt idx="260">
                  <c:v>99.007719296437998</c:v>
                </c:pt>
                <c:pt idx="261">
                  <c:v>99.0043249711741</c:v>
                </c:pt>
                <c:pt idx="262">
                  <c:v>99.060220383864007</c:v>
                </c:pt>
                <c:pt idx="263">
                  <c:v>99.0009286929849</c:v>
                </c:pt>
                <c:pt idx="264">
                  <c:v>98.984961948125118</c:v>
                </c:pt>
                <c:pt idx="265">
                  <c:v>99.011798928608002</c:v>
                </c:pt>
                <c:pt idx="266">
                  <c:v>99.05637131712875</c:v>
                </c:pt>
                <c:pt idx="267">
                  <c:v>99.041155681887219</c:v>
                </c:pt>
                <c:pt idx="268">
                  <c:v>99.082746837258753</c:v>
                </c:pt>
                <c:pt idx="269">
                  <c:v>98.971378523768834</c:v>
                </c:pt>
                <c:pt idx="270">
                  <c:v>99.024264528765116</c:v>
                </c:pt>
                <c:pt idx="271">
                  <c:v>99.029092200390949</c:v>
                </c:pt>
                <c:pt idx="272">
                  <c:v>99.003111232072001</c:v>
                </c:pt>
                <c:pt idx="273">
                  <c:v>98.944183430169147</c:v>
                </c:pt>
                <c:pt idx="274">
                  <c:v>98.789367417862948</c:v>
                </c:pt>
                <c:pt idx="275">
                  <c:v>98.789922215103005</c:v>
                </c:pt>
                <c:pt idx="276">
                  <c:v>98.784270766627998</c:v>
                </c:pt>
                <c:pt idx="277">
                  <c:v>98.599998474136001</c:v>
                </c:pt>
                <c:pt idx="278">
                  <c:v>101.36367353238001</c:v>
                </c:pt>
                <c:pt idx="279">
                  <c:v>102.82514124270983</c:v>
                </c:pt>
                <c:pt idx="280">
                  <c:v>102.74042007983012</c:v>
                </c:pt>
                <c:pt idx="281">
                  <c:v>102.73083673886001</c:v>
                </c:pt>
                <c:pt idx="282">
                  <c:v>102.75348527875001</c:v>
                </c:pt>
                <c:pt idx="283">
                  <c:v>102.7446544120301</c:v>
                </c:pt>
                <c:pt idx="284">
                  <c:v>102.74278624345983</c:v>
                </c:pt>
                <c:pt idx="285">
                  <c:v>102.65919872605981</c:v>
                </c:pt>
                <c:pt idx="286">
                  <c:v>100.11436660611002</c:v>
                </c:pt>
                <c:pt idx="287">
                  <c:v>98.59999847412098</c:v>
                </c:pt>
                <c:pt idx="288">
                  <c:v>98.569980699016099</c:v>
                </c:pt>
                <c:pt idx="289">
                  <c:v>98.569763285289994</c:v>
                </c:pt>
                <c:pt idx="290">
                  <c:v>98.741889943485006</c:v>
                </c:pt>
                <c:pt idx="291">
                  <c:v>98.76682864685398</c:v>
                </c:pt>
                <c:pt idx="292">
                  <c:v>98.745953334524884</c:v>
                </c:pt>
                <c:pt idx="293">
                  <c:v>98.762172196671756</c:v>
                </c:pt>
                <c:pt idx="294">
                  <c:v>98.623428437717948</c:v>
                </c:pt>
                <c:pt idx="295">
                  <c:v>98.456273476047997</c:v>
                </c:pt>
                <c:pt idx="296">
                  <c:v>98.431000162865999</c:v>
                </c:pt>
                <c:pt idx="297">
                  <c:v>98.451909038704002</c:v>
                </c:pt>
                <c:pt idx="298">
                  <c:v>98.345166302402959</c:v>
                </c:pt>
                <c:pt idx="299">
                  <c:v>98.307332821655834</c:v>
                </c:pt>
                <c:pt idx="300">
                  <c:v>98.239564216928983</c:v>
                </c:pt>
                <c:pt idx="301">
                  <c:v>98.334170610393002</c:v>
                </c:pt>
                <c:pt idx="302">
                  <c:v>98.370215126105919</c:v>
                </c:pt>
                <c:pt idx="303">
                  <c:v>98.225836709519839</c:v>
                </c:pt>
                <c:pt idx="304">
                  <c:v>98.230466654408005</c:v>
                </c:pt>
                <c:pt idx="305">
                  <c:v>98.345638725732002</c:v>
                </c:pt>
                <c:pt idx="306">
                  <c:v>98.353672710421719</c:v>
                </c:pt>
                <c:pt idx="307">
                  <c:v>98.267189355450981</c:v>
                </c:pt>
                <c:pt idx="308">
                  <c:v>98.260960286541007</c:v>
                </c:pt>
                <c:pt idx="309">
                  <c:v>98.195136063469846</c:v>
                </c:pt>
                <c:pt idx="310">
                  <c:v>98.1790474675648</c:v>
                </c:pt>
                <c:pt idx="311">
                  <c:v>98.156054712831846</c:v>
                </c:pt>
                <c:pt idx="312">
                  <c:v>98.055020609113996</c:v>
                </c:pt>
                <c:pt idx="313">
                  <c:v>98.0023913412589</c:v>
                </c:pt>
                <c:pt idx="314">
                  <c:v>98.011240866034981</c:v>
                </c:pt>
                <c:pt idx="315">
                  <c:v>98.083095276378998</c:v>
                </c:pt>
                <c:pt idx="316">
                  <c:v>98.191353735047997</c:v>
                </c:pt>
                <c:pt idx="317">
                  <c:v>98.1827904016248</c:v>
                </c:pt>
                <c:pt idx="318">
                  <c:v>98.102914386651847</c:v>
                </c:pt>
                <c:pt idx="319">
                  <c:v>97.92666606681513</c:v>
                </c:pt>
                <c:pt idx="320">
                  <c:v>97.865890891290988</c:v>
                </c:pt>
                <c:pt idx="321">
                  <c:v>97.856448541773958</c:v>
                </c:pt>
                <c:pt idx="322">
                  <c:v>98.11166967992915</c:v>
                </c:pt>
                <c:pt idx="323">
                  <c:v>98.126369196804845</c:v>
                </c:pt>
                <c:pt idx="324">
                  <c:v>98.144853179052006</c:v>
                </c:pt>
                <c:pt idx="325">
                  <c:v>98.061911010590919</c:v>
                </c:pt>
                <c:pt idx="326">
                  <c:v>98.033316351181824</c:v>
                </c:pt>
                <c:pt idx="327">
                  <c:v>97.98394628241698</c:v>
                </c:pt>
                <c:pt idx="328">
                  <c:v>97.986443505972147</c:v>
                </c:pt>
                <c:pt idx="329">
                  <c:v>97.822423892095884</c:v>
                </c:pt>
                <c:pt idx="330">
                  <c:v>97.82402338948998</c:v>
                </c:pt>
                <c:pt idx="331">
                  <c:v>97.8222421982789</c:v>
                </c:pt>
                <c:pt idx="332">
                  <c:v>97.839873731630988</c:v>
                </c:pt>
                <c:pt idx="333">
                  <c:v>97.973319189506981</c:v>
                </c:pt>
                <c:pt idx="334">
                  <c:v>97.972854187712002</c:v>
                </c:pt>
                <c:pt idx="335">
                  <c:v>97.914364254101997</c:v>
                </c:pt>
                <c:pt idx="336">
                  <c:v>97.86388698441398</c:v>
                </c:pt>
                <c:pt idx="337">
                  <c:v>97.777611783473006</c:v>
                </c:pt>
                <c:pt idx="338">
                  <c:v>97.707177773699854</c:v>
                </c:pt>
                <c:pt idx="339">
                  <c:v>97.904006546247146</c:v>
                </c:pt>
                <c:pt idx="340">
                  <c:v>98.037478425117996</c:v>
                </c:pt>
                <c:pt idx="341">
                  <c:v>98.079888414620754</c:v>
                </c:pt>
                <c:pt idx="342">
                  <c:v>98.130063172138989</c:v>
                </c:pt>
                <c:pt idx="343">
                  <c:v>98.144420360396026</c:v>
                </c:pt>
              </c:numCache>
            </c:numRef>
          </c:yVal>
        </c:ser>
        <c:ser>
          <c:idx val="1"/>
          <c:order val="1"/>
          <c:tx>
            <c:v>Maximum free surface elevation</c:v>
          </c:tx>
          <c:marker>
            <c:symbol val="none"/>
          </c:marker>
          <c:xVal>
            <c:numRef>
              <c:f>'DR3 profile'!$E$5:$E$348</c:f>
              <c:numCache>
                <c:formatCode>0.00</c:formatCode>
                <c:ptCount val="344"/>
                <c:pt idx="0">
                  <c:v>0</c:v>
                </c:pt>
                <c:pt idx="1">
                  <c:v>0.25949304165640003</c:v>
                </c:pt>
                <c:pt idx="2">
                  <c:v>4.3650235897540002</c:v>
                </c:pt>
                <c:pt idx="3">
                  <c:v>6.8694067523543998</c:v>
                </c:pt>
                <c:pt idx="4">
                  <c:v>11.606550880562002</c:v>
                </c:pt>
                <c:pt idx="5">
                  <c:v>14.163108434775999</c:v>
                </c:pt>
                <c:pt idx="6">
                  <c:v>14.773925660079998</c:v>
                </c:pt>
                <c:pt idx="7">
                  <c:v>21.441924278963949</c:v>
                </c:pt>
                <c:pt idx="8">
                  <c:v>21.808255317658038</c:v>
                </c:pt>
                <c:pt idx="9">
                  <c:v>22.671241909364987</c:v>
                </c:pt>
                <c:pt idx="10">
                  <c:v>27.362531859361944</c:v>
                </c:pt>
                <c:pt idx="11">
                  <c:v>29.361797800132969</c:v>
                </c:pt>
                <c:pt idx="12">
                  <c:v>30.064598747064988</c:v>
                </c:pt>
                <c:pt idx="13">
                  <c:v>33.464155111386006</c:v>
                </c:pt>
                <c:pt idx="14">
                  <c:v>36.756754563535999</c:v>
                </c:pt>
                <c:pt idx="15">
                  <c:v>41.383847465410859</c:v>
                </c:pt>
                <c:pt idx="16">
                  <c:v>43.492132777127075</c:v>
                </c:pt>
                <c:pt idx="17">
                  <c:v>44.558078122319003</c:v>
                </c:pt>
                <c:pt idx="18">
                  <c:v>46.247140736354012</c:v>
                </c:pt>
                <c:pt idx="19">
                  <c:v>46.330001371900998</c:v>
                </c:pt>
                <c:pt idx="20">
                  <c:v>47.105696904813001</c:v>
                </c:pt>
                <c:pt idx="21">
                  <c:v>48.689565363737998</c:v>
                </c:pt>
                <c:pt idx="22">
                  <c:v>51.774457720581012</c:v>
                </c:pt>
                <c:pt idx="23">
                  <c:v>52.066389670489002</c:v>
                </c:pt>
                <c:pt idx="24">
                  <c:v>58.792140441448012</c:v>
                </c:pt>
                <c:pt idx="25">
                  <c:v>60.507365167937998</c:v>
                </c:pt>
                <c:pt idx="26">
                  <c:v>66.006481045366002</c:v>
                </c:pt>
                <c:pt idx="27">
                  <c:v>68.227011210180919</c:v>
                </c:pt>
                <c:pt idx="28">
                  <c:v>72.669243112879855</c:v>
                </c:pt>
                <c:pt idx="29">
                  <c:v>75.806468970463854</c:v>
                </c:pt>
                <c:pt idx="30">
                  <c:v>76.024613677752114</c:v>
                </c:pt>
                <c:pt idx="31">
                  <c:v>81.287552006767001</c:v>
                </c:pt>
                <c:pt idx="32">
                  <c:v>83.417424421199229</c:v>
                </c:pt>
                <c:pt idx="33">
                  <c:v>88.042138814080801</c:v>
                </c:pt>
                <c:pt idx="34">
                  <c:v>90.536361076720809</c:v>
                </c:pt>
                <c:pt idx="35">
                  <c:v>95.773020465887996</c:v>
                </c:pt>
                <c:pt idx="36">
                  <c:v>97.463468027595979</c:v>
                </c:pt>
                <c:pt idx="37">
                  <c:v>98.141123348411995</c:v>
                </c:pt>
                <c:pt idx="38">
                  <c:v>102.5100677414401</c:v>
                </c:pt>
                <c:pt idx="39">
                  <c:v>104.4036527033001</c:v>
                </c:pt>
                <c:pt idx="40">
                  <c:v>106.90416158490017</c:v>
                </c:pt>
                <c:pt idx="41">
                  <c:v>109.52916180437002</c:v>
                </c:pt>
                <c:pt idx="42">
                  <c:v>111.51337476335</c:v>
                </c:pt>
                <c:pt idx="43">
                  <c:v>113.9034201352401</c:v>
                </c:pt>
                <c:pt idx="44">
                  <c:v>114.2888101987199</c:v>
                </c:pt>
                <c:pt idx="45">
                  <c:v>118.74393230742982</c:v>
                </c:pt>
                <c:pt idx="46">
                  <c:v>122.32435837107001</c:v>
                </c:pt>
                <c:pt idx="47">
                  <c:v>125.47969196853002</c:v>
                </c:pt>
                <c:pt idx="48">
                  <c:v>128.04833441544019</c:v>
                </c:pt>
                <c:pt idx="49">
                  <c:v>130.85699328169019</c:v>
                </c:pt>
                <c:pt idx="50">
                  <c:v>132.90959339961998</c:v>
                </c:pt>
                <c:pt idx="51">
                  <c:v>135.77376492741979</c:v>
                </c:pt>
                <c:pt idx="52">
                  <c:v>138.41918780389</c:v>
                </c:pt>
                <c:pt idx="53">
                  <c:v>140.38497298018001</c:v>
                </c:pt>
                <c:pt idx="54">
                  <c:v>143.1620522165498</c:v>
                </c:pt>
                <c:pt idx="55">
                  <c:v>147.41851322298999</c:v>
                </c:pt>
                <c:pt idx="56">
                  <c:v>148.47139478603998</c:v>
                </c:pt>
                <c:pt idx="57">
                  <c:v>149.77089155908999</c:v>
                </c:pt>
                <c:pt idx="58">
                  <c:v>150.88498902153</c:v>
                </c:pt>
                <c:pt idx="59">
                  <c:v>154.29353228811979</c:v>
                </c:pt>
                <c:pt idx="60">
                  <c:v>154.60119028722019</c:v>
                </c:pt>
                <c:pt idx="61">
                  <c:v>154.70104847468019</c:v>
                </c:pt>
                <c:pt idx="62">
                  <c:v>161.60664747548023</c:v>
                </c:pt>
                <c:pt idx="63">
                  <c:v>161.70701286187995</c:v>
                </c:pt>
                <c:pt idx="64">
                  <c:v>165.4356346690698</c:v>
                </c:pt>
                <c:pt idx="65">
                  <c:v>168.66029393252001</c:v>
                </c:pt>
                <c:pt idx="66">
                  <c:v>171.90638466188992</c:v>
                </c:pt>
                <c:pt idx="67">
                  <c:v>175.79521548074999</c:v>
                </c:pt>
                <c:pt idx="68">
                  <c:v>179.61706590473995</c:v>
                </c:pt>
                <c:pt idx="69">
                  <c:v>180.9094454505302</c:v>
                </c:pt>
                <c:pt idx="70">
                  <c:v>183.05449141416</c:v>
                </c:pt>
                <c:pt idx="71">
                  <c:v>186.6079640793798</c:v>
                </c:pt>
                <c:pt idx="72">
                  <c:v>190.3185656671798</c:v>
                </c:pt>
                <c:pt idx="73">
                  <c:v>193.17830118475999</c:v>
                </c:pt>
                <c:pt idx="74">
                  <c:v>197.61404745036</c:v>
                </c:pt>
                <c:pt idx="75">
                  <c:v>199.92199141561039</c:v>
                </c:pt>
                <c:pt idx="76">
                  <c:v>200.93645227446999</c:v>
                </c:pt>
                <c:pt idx="77">
                  <c:v>205.3521669798902</c:v>
                </c:pt>
                <c:pt idx="78">
                  <c:v>206.37603290328019</c:v>
                </c:pt>
                <c:pt idx="79">
                  <c:v>209.14409959348998</c:v>
                </c:pt>
                <c:pt idx="80">
                  <c:v>211.46538779612999</c:v>
                </c:pt>
                <c:pt idx="81">
                  <c:v>212.62345040896</c:v>
                </c:pt>
                <c:pt idx="82">
                  <c:v>213.04953542440973</c:v>
                </c:pt>
                <c:pt idx="83">
                  <c:v>219.38825344914</c:v>
                </c:pt>
                <c:pt idx="84">
                  <c:v>220.67844881939027</c:v>
                </c:pt>
                <c:pt idx="85">
                  <c:v>227.41547112025998</c:v>
                </c:pt>
                <c:pt idx="86">
                  <c:v>227.61786121995979</c:v>
                </c:pt>
                <c:pt idx="87">
                  <c:v>227.90362915429</c:v>
                </c:pt>
                <c:pt idx="88">
                  <c:v>228.96052997908001</c:v>
                </c:pt>
                <c:pt idx="89">
                  <c:v>231.67722393256</c:v>
                </c:pt>
                <c:pt idx="90">
                  <c:v>235.06691350681999</c:v>
                </c:pt>
                <c:pt idx="91">
                  <c:v>236.00965806003995</c:v>
                </c:pt>
                <c:pt idx="92">
                  <c:v>237.38193128765036</c:v>
                </c:pt>
                <c:pt idx="93">
                  <c:v>242.28487223169995</c:v>
                </c:pt>
                <c:pt idx="94">
                  <c:v>244.43672118822019</c:v>
                </c:pt>
                <c:pt idx="95">
                  <c:v>249.75811809952</c:v>
                </c:pt>
                <c:pt idx="96">
                  <c:v>249.76506997368</c:v>
                </c:pt>
                <c:pt idx="97">
                  <c:v>252.80220033332023</c:v>
                </c:pt>
                <c:pt idx="98">
                  <c:v>256.91242694801934</c:v>
                </c:pt>
                <c:pt idx="99">
                  <c:v>257.8981242418991</c:v>
                </c:pt>
                <c:pt idx="100">
                  <c:v>259.36712738806</c:v>
                </c:pt>
                <c:pt idx="101">
                  <c:v>262.19791493446002</c:v>
                </c:pt>
                <c:pt idx="102">
                  <c:v>262.37742514107993</c:v>
                </c:pt>
                <c:pt idx="103">
                  <c:v>263.35325802957999</c:v>
                </c:pt>
                <c:pt idx="104">
                  <c:v>267.71883732687962</c:v>
                </c:pt>
                <c:pt idx="105">
                  <c:v>268.08850481921962</c:v>
                </c:pt>
                <c:pt idx="106">
                  <c:v>272.31754437437002</c:v>
                </c:pt>
                <c:pt idx="107">
                  <c:v>272.73867348882948</c:v>
                </c:pt>
                <c:pt idx="108">
                  <c:v>273.18862347061003</c:v>
                </c:pt>
                <c:pt idx="109">
                  <c:v>275.26038220714003</c:v>
                </c:pt>
                <c:pt idx="110">
                  <c:v>277.88692307003993</c:v>
                </c:pt>
                <c:pt idx="111">
                  <c:v>278.29983072044001</c:v>
                </c:pt>
                <c:pt idx="112">
                  <c:v>279.44474484501001</c:v>
                </c:pt>
                <c:pt idx="113">
                  <c:v>283.12203751286995</c:v>
                </c:pt>
                <c:pt idx="114">
                  <c:v>284.00886862610997</c:v>
                </c:pt>
                <c:pt idx="115">
                  <c:v>287.76411684185962</c:v>
                </c:pt>
                <c:pt idx="116">
                  <c:v>289.40860504973</c:v>
                </c:pt>
                <c:pt idx="117">
                  <c:v>294.84684428253001</c:v>
                </c:pt>
                <c:pt idx="118">
                  <c:v>298.46360688054</c:v>
                </c:pt>
                <c:pt idx="119">
                  <c:v>301.67929542844001</c:v>
                </c:pt>
                <c:pt idx="120">
                  <c:v>301.94013274685955</c:v>
                </c:pt>
                <c:pt idx="121">
                  <c:v>307.20074034898948</c:v>
                </c:pt>
                <c:pt idx="122">
                  <c:v>312.48657417916957</c:v>
                </c:pt>
                <c:pt idx="123">
                  <c:v>315.47507327279948</c:v>
                </c:pt>
                <c:pt idx="124">
                  <c:v>319.65255776428955</c:v>
                </c:pt>
                <c:pt idx="125">
                  <c:v>322.01858629349999</c:v>
                </c:pt>
                <c:pt idx="126">
                  <c:v>324.09581133799003</c:v>
                </c:pt>
                <c:pt idx="127">
                  <c:v>330.04937408408</c:v>
                </c:pt>
                <c:pt idx="128">
                  <c:v>333.15256057895039</c:v>
                </c:pt>
                <c:pt idx="129">
                  <c:v>338.07363265717947</c:v>
                </c:pt>
                <c:pt idx="130">
                  <c:v>340.24988768834066</c:v>
                </c:pt>
                <c:pt idx="131">
                  <c:v>342.12069859162</c:v>
                </c:pt>
                <c:pt idx="132">
                  <c:v>346.76502504393</c:v>
                </c:pt>
                <c:pt idx="133">
                  <c:v>351.21912724507922</c:v>
                </c:pt>
                <c:pt idx="134">
                  <c:v>355.46848926828909</c:v>
                </c:pt>
                <c:pt idx="135">
                  <c:v>359.99147743685955</c:v>
                </c:pt>
                <c:pt idx="136">
                  <c:v>363.97237961222947</c:v>
                </c:pt>
                <c:pt idx="137">
                  <c:v>369.91438725182962</c:v>
                </c:pt>
                <c:pt idx="138">
                  <c:v>372.45935834538955</c:v>
                </c:pt>
                <c:pt idx="139">
                  <c:v>372.86626142559999</c:v>
                </c:pt>
                <c:pt idx="140">
                  <c:v>377.98307385946993</c:v>
                </c:pt>
                <c:pt idx="141">
                  <c:v>381.79408054556995</c:v>
                </c:pt>
                <c:pt idx="142">
                  <c:v>385.73809800777923</c:v>
                </c:pt>
                <c:pt idx="143">
                  <c:v>387.50362635687969</c:v>
                </c:pt>
                <c:pt idx="144">
                  <c:v>390.51429553078998</c:v>
                </c:pt>
                <c:pt idx="145">
                  <c:v>392.15925495374046</c:v>
                </c:pt>
                <c:pt idx="146">
                  <c:v>400.45119383033</c:v>
                </c:pt>
                <c:pt idx="147">
                  <c:v>402.93236096981963</c:v>
                </c:pt>
                <c:pt idx="148">
                  <c:v>410.23218872503003</c:v>
                </c:pt>
                <c:pt idx="149">
                  <c:v>413.96694384854948</c:v>
                </c:pt>
                <c:pt idx="150">
                  <c:v>420.27350314498955</c:v>
                </c:pt>
                <c:pt idx="151">
                  <c:v>423.85199805143969</c:v>
                </c:pt>
                <c:pt idx="152">
                  <c:v>425.96464558407001</c:v>
                </c:pt>
                <c:pt idx="153">
                  <c:v>430.11415315393998</c:v>
                </c:pt>
                <c:pt idx="154">
                  <c:v>432.77855729900955</c:v>
                </c:pt>
                <c:pt idx="155">
                  <c:v>439.96796276523003</c:v>
                </c:pt>
                <c:pt idx="156">
                  <c:v>443.09587252545998</c:v>
                </c:pt>
                <c:pt idx="157">
                  <c:v>445.15474719912066</c:v>
                </c:pt>
                <c:pt idx="158">
                  <c:v>449.75180666754</c:v>
                </c:pt>
                <c:pt idx="159">
                  <c:v>455.62946042003045</c:v>
                </c:pt>
                <c:pt idx="160">
                  <c:v>459.24582845391001</c:v>
                </c:pt>
                <c:pt idx="161">
                  <c:v>465.16307283615998</c:v>
                </c:pt>
                <c:pt idx="162">
                  <c:v>465.69787257007005</c:v>
                </c:pt>
                <c:pt idx="163">
                  <c:v>469.27898173430998</c:v>
                </c:pt>
                <c:pt idx="164">
                  <c:v>476.95006600951001</c:v>
                </c:pt>
                <c:pt idx="165">
                  <c:v>478.88074556940001</c:v>
                </c:pt>
                <c:pt idx="166">
                  <c:v>482.45483586543997</c:v>
                </c:pt>
                <c:pt idx="167">
                  <c:v>483.09327426127902</c:v>
                </c:pt>
                <c:pt idx="168">
                  <c:v>486.04791637676038</c:v>
                </c:pt>
                <c:pt idx="169">
                  <c:v>486.62015625679948</c:v>
                </c:pt>
                <c:pt idx="170">
                  <c:v>489.84577354586008</c:v>
                </c:pt>
                <c:pt idx="171">
                  <c:v>493.14296401936093</c:v>
                </c:pt>
                <c:pt idx="172">
                  <c:v>495.36234105544997</c:v>
                </c:pt>
                <c:pt idx="173">
                  <c:v>495.6104205013304</c:v>
                </c:pt>
                <c:pt idx="174">
                  <c:v>500.24226589494066</c:v>
                </c:pt>
                <c:pt idx="175">
                  <c:v>502.48203205994969</c:v>
                </c:pt>
                <c:pt idx="176">
                  <c:v>503.24159579213955</c:v>
                </c:pt>
                <c:pt idx="177">
                  <c:v>507.32057597127903</c:v>
                </c:pt>
                <c:pt idx="178">
                  <c:v>509.5162769411391</c:v>
                </c:pt>
                <c:pt idx="179">
                  <c:v>514.27163700604092</c:v>
                </c:pt>
                <c:pt idx="180">
                  <c:v>518.24432884677003</c:v>
                </c:pt>
                <c:pt idx="181">
                  <c:v>518.62475220328054</c:v>
                </c:pt>
                <c:pt idx="182">
                  <c:v>521.34289599811996</c:v>
                </c:pt>
                <c:pt idx="183">
                  <c:v>522.97775959372996</c:v>
                </c:pt>
                <c:pt idx="184">
                  <c:v>527.14443869730053</c:v>
                </c:pt>
                <c:pt idx="185">
                  <c:v>528.33430616820999</c:v>
                </c:pt>
                <c:pt idx="186">
                  <c:v>529.51370850370995</c:v>
                </c:pt>
                <c:pt idx="187">
                  <c:v>535.44567411255946</c:v>
                </c:pt>
                <c:pt idx="188">
                  <c:v>537.36612153620922</c:v>
                </c:pt>
                <c:pt idx="189">
                  <c:v>540.03974120809119</c:v>
                </c:pt>
                <c:pt idx="190">
                  <c:v>542.55344743305</c:v>
                </c:pt>
                <c:pt idx="191">
                  <c:v>544.95349507141998</c:v>
                </c:pt>
                <c:pt idx="192">
                  <c:v>549.70956501840999</c:v>
                </c:pt>
                <c:pt idx="193">
                  <c:v>552.61274240946</c:v>
                </c:pt>
                <c:pt idx="194">
                  <c:v>556.90145746703001</c:v>
                </c:pt>
                <c:pt idx="195">
                  <c:v>559.74380170331995</c:v>
                </c:pt>
                <c:pt idx="196">
                  <c:v>560.11538779217994</c:v>
                </c:pt>
                <c:pt idx="197">
                  <c:v>563.72239269776003</c:v>
                </c:pt>
                <c:pt idx="198">
                  <c:v>566.39475702456002</c:v>
                </c:pt>
                <c:pt idx="199">
                  <c:v>570.34725330682909</c:v>
                </c:pt>
                <c:pt idx="200">
                  <c:v>573.97723143027997</c:v>
                </c:pt>
                <c:pt idx="201">
                  <c:v>577.20471442850055</c:v>
                </c:pt>
                <c:pt idx="202">
                  <c:v>579.63475442073002</c:v>
                </c:pt>
                <c:pt idx="203">
                  <c:v>580.81646723390895</c:v>
                </c:pt>
                <c:pt idx="204">
                  <c:v>585.52264596299949</c:v>
                </c:pt>
                <c:pt idx="205">
                  <c:v>586.92858266234055</c:v>
                </c:pt>
                <c:pt idx="206">
                  <c:v>592.72583607481079</c:v>
                </c:pt>
                <c:pt idx="207">
                  <c:v>593.86658106677999</c:v>
                </c:pt>
                <c:pt idx="208">
                  <c:v>599.18732267561995</c:v>
                </c:pt>
                <c:pt idx="209">
                  <c:v>599.50458079137002</c:v>
                </c:pt>
                <c:pt idx="210">
                  <c:v>602.10342236104054</c:v>
                </c:pt>
                <c:pt idx="211">
                  <c:v>603.97186223324002</c:v>
                </c:pt>
                <c:pt idx="212">
                  <c:v>609.04869615669054</c:v>
                </c:pt>
                <c:pt idx="213">
                  <c:v>610.78528022600119</c:v>
                </c:pt>
                <c:pt idx="214">
                  <c:v>615.96458362955002</c:v>
                </c:pt>
                <c:pt idx="215">
                  <c:v>618.70337196502157</c:v>
                </c:pt>
                <c:pt idx="216">
                  <c:v>618.99637393635157</c:v>
                </c:pt>
                <c:pt idx="217">
                  <c:v>622.77284101369094</c:v>
                </c:pt>
                <c:pt idx="218">
                  <c:v>625.87622728462895</c:v>
                </c:pt>
                <c:pt idx="219">
                  <c:v>629.40387180026005</c:v>
                </c:pt>
                <c:pt idx="220">
                  <c:v>634.61250956577999</c:v>
                </c:pt>
                <c:pt idx="221">
                  <c:v>636.08587953346091</c:v>
                </c:pt>
                <c:pt idx="222">
                  <c:v>638.75308368588003</c:v>
                </c:pt>
                <c:pt idx="223">
                  <c:v>639.61917684977004</c:v>
                </c:pt>
                <c:pt idx="224">
                  <c:v>641.15547916916091</c:v>
                </c:pt>
                <c:pt idx="225">
                  <c:v>643.59600881412996</c:v>
                </c:pt>
                <c:pt idx="226">
                  <c:v>646.57715187591896</c:v>
                </c:pt>
                <c:pt idx="227">
                  <c:v>647.53664558816001</c:v>
                </c:pt>
                <c:pt idx="228">
                  <c:v>651.20160148377909</c:v>
                </c:pt>
                <c:pt idx="229">
                  <c:v>654.40969634439</c:v>
                </c:pt>
                <c:pt idx="230">
                  <c:v>656.96849711320908</c:v>
                </c:pt>
                <c:pt idx="231">
                  <c:v>658.25770147929995</c:v>
                </c:pt>
                <c:pt idx="232">
                  <c:v>660.22136120009054</c:v>
                </c:pt>
                <c:pt idx="233">
                  <c:v>660.62544976494996</c:v>
                </c:pt>
                <c:pt idx="234">
                  <c:v>663.83368708316948</c:v>
                </c:pt>
                <c:pt idx="235">
                  <c:v>666.64164156744005</c:v>
                </c:pt>
                <c:pt idx="236">
                  <c:v>668.89222972695859</c:v>
                </c:pt>
                <c:pt idx="237">
                  <c:v>669.14213510931938</c:v>
                </c:pt>
                <c:pt idx="238">
                  <c:v>669.27159317482995</c:v>
                </c:pt>
                <c:pt idx="239">
                  <c:v>673.98861423378003</c:v>
                </c:pt>
                <c:pt idx="240">
                  <c:v>676.18330338243004</c:v>
                </c:pt>
                <c:pt idx="241">
                  <c:v>677.62025714492859</c:v>
                </c:pt>
                <c:pt idx="242">
                  <c:v>678.77230599144002</c:v>
                </c:pt>
                <c:pt idx="243">
                  <c:v>682.23716097136003</c:v>
                </c:pt>
                <c:pt idx="244">
                  <c:v>683.72583346966144</c:v>
                </c:pt>
                <c:pt idx="245">
                  <c:v>689.66185172392909</c:v>
                </c:pt>
                <c:pt idx="246">
                  <c:v>690.01478742804079</c:v>
                </c:pt>
                <c:pt idx="247">
                  <c:v>691.14843811269054</c:v>
                </c:pt>
                <c:pt idx="248">
                  <c:v>694.36270021808002</c:v>
                </c:pt>
                <c:pt idx="249">
                  <c:v>696.64590561225998</c:v>
                </c:pt>
                <c:pt idx="250">
                  <c:v>698.60711767509997</c:v>
                </c:pt>
                <c:pt idx="251">
                  <c:v>701.08843579402003</c:v>
                </c:pt>
                <c:pt idx="252">
                  <c:v>701.78826916704054</c:v>
                </c:pt>
                <c:pt idx="253">
                  <c:v>702.17576609383002</c:v>
                </c:pt>
                <c:pt idx="254">
                  <c:v>702.79941274129055</c:v>
                </c:pt>
                <c:pt idx="255">
                  <c:v>709.49865177752054</c:v>
                </c:pt>
                <c:pt idx="256">
                  <c:v>711.32455141612002</c:v>
                </c:pt>
                <c:pt idx="257">
                  <c:v>711.99543408042996</c:v>
                </c:pt>
                <c:pt idx="258">
                  <c:v>717.27552766823055</c:v>
                </c:pt>
                <c:pt idx="259">
                  <c:v>717.28646276655093</c:v>
                </c:pt>
                <c:pt idx="260">
                  <c:v>720.54751556727001</c:v>
                </c:pt>
                <c:pt idx="261">
                  <c:v>720.75927174263995</c:v>
                </c:pt>
                <c:pt idx="262">
                  <c:v>721.00465466935054</c:v>
                </c:pt>
                <c:pt idx="263">
                  <c:v>722.67735175767109</c:v>
                </c:pt>
                <c:pt idx="264">
                  <c:v>724.44188029423947</c:v>
                </c:pt>
                <c:pt idx="265">
                  <c:v>729.78571953907158</c:v>
                </c:pt>
                <c:pt idx="266">
                  <c:v>730.08782840456922</c:v>
                </c:pt>
                <c:pt idx="267">
                  <c:v>730.35625293217947</c:v>
                </c:pt>
                <c:pt idx="268">
                  <c:v>736.18596540239002</c:v>
                </c:pt>
                <c:pt idx="269">
                  <c:v>739.08743627686158</c:v>
                </c:pt>
                <c:pt idx="270">
                  <c:v>739.55776597791998</c:v>
                </c:pt>
                <c:pt idx="271">
                  <c:v>739.63162135949949</c:v>
                </c:pt>
                <c:pt idx="272">
                  <c:v>740.02076868808001</c:v>
                </c:pt>
                <c:pt idx="273">
                  <c:v>747.80100580753947</c:v>
                </c:pt>
                <c:pt idx="274">
                  <c:v>748.56995008239949</c:v>
                </c:pt>
                <c:pt idx="275">
                  <c:v>749.11653158884053</c:v>
                </c:pt>
                <c:pt idx="276">
                  <c:v>749.58146151047004</c:v>
                </c:pt>
                <c:pt idx="277">
                  <c:v>753.51204976349948</c:v>
                </c:pt>
                <c:pt idx="278">
                  <c:v>756.73042802148996</c:v>
                </c:pt>
                <c:pt idx="279">
                  <c:v>758.29299005971995</c:v>
                </c:pt>
                <c:pt idx="280">
                  <c:v>761.45491654583998</c:v>
                </c:pt>
                <c:pt idx="281">
                  <c:v>762.67804178178994</c:v>
                </c:pt>
                <c:pt idx="282">
                  <c:v>766.21033637246092</c:v>
                </c:pt>
                <c:pt idx="283">
                  <c:v>767.22629161474947</c:v>
                </c:pt>
                <c:pt idx="284">
                  <c:v>768.08421402155</c:v>
                </c:pt>
                <c:pt idx="285">
                  <c:v>771.39115630805998</c:v>
                </c:pt>
                <c:pt idx="286">
                  <c:v>775.18353490928132</c:v>
                </c:pt>
                <c:pt idx="287">
                  <c:v>777.75116405977997</c:v>
                </c:pt>
                <c:pt idx="288">
                  <c:v>780.29889840096052</c:v>
                </c:pt>
                <c:pt idx="289">
                  <c:v>780.31798774082949</c:v>
                </c:pt>
                <c:pt idx="290">
                  <c:v>784.7130023510008</c:v>
                </c:pt>
                <c:pt idx="291">
                  <c:v>786.14857176637145</c:v>
                </c:pt>
                <c:pt idx="292">
                  <c:v>791.84183515255938</c:v>
                </c:pt>
                <c:pt idx="293">
                  <c:v>792.93119432344895</c:v>
                </c:pt>
                <c:pt idx="294">
                  <c:v>795.64144780974948</c:v>
                </c:pt>
                <c:pt idx="295">
                  <c:v>798.90669246674997</c:v>
                </c:pt>
                <c:pt idx="296">
                  <c:v>799.40282712623946</c:v>
                </c:pt>
                <c:pt idx="297">
                  <c:v>799.84482366047996</c:v>
                </c:pt>
                <c:pt idx="298">
                  <c:v>805.90102070385922</c:v>
                </c:pt>
                <c:pt idx="299">
                  <c:v>806.80067460807004</c:v>
                </c:pt>
                <c:pt idx="300">
                  <c:v>807.91707789119948</c:v>
                </c:pt>
                <c:pt idx="301">
                  <c:v>813.60796228456923</c:v>
                </c:pt>
                <c:pt idx="302">
                  <c:v>814.72870293842107</c:v>
                </c:pt>
                <c:pt idx="303">
                  <c:v>820.93208331971948</c:v>
                </c:pt>
                <c:pt idx="304">
                  <c:v>821.21095231848005</c:v>
                </c:pt>
                <c:pt idx="305">
                  <c:v>827.73091277385004</c:v>
                </c:pt>
                <c:pt idx="306">
                  <c:v>828.42730936430996</c:v>
                </c:pt>
                <c:pt idx="307">
                  <c:v>831.59018830192997</c:v>
                </c:pt>
                <c:pt idx="308">
                  <c:v>833.99435840474996</c:v>
                </c:pt>
                <c:pt idx="309">
                  <c:v>835.67775227180107</c:v>
                </c:pt>
                <c:pt idx="310">
                  <c:v>839.74715100408946</c:v>
                </c:pt>
                <c:pt idx="311">
                  <c:v>842.49831849978</c:v>
                </c:pt>
                <c:pt idx="312">
                  <c:v>847.06527022383</c:v>
                </c:pt>
                <c:pt idx="313">
                  <c:v>849.04159389478843</c:v>
                </c:pt>
                <c:pt idx="314">
                  <c:v>849.23138157181108</c:v>
                </c:pt>
                <c:pt idx="315">
                  <c:v>851.28013690532055</c:v>
                </c:pt>
                <c:pt idx="316">
                  <c:v>854.80057093748053</c:v>
                </c:pt>
                <c:pt idx="317">
                  <c:v>857.85101115268947</c:v>
                </c:pt>
                <c:pt idx="318">
                  <c:v>861.39722059669998</c:v>
                </c:pt>
                <c:pt idx="319">
                  <c:v>864.89467218429922</c:v>
                </c:pt>
                <c:pt idx="320">
                  <c:v>866.58615325026005</c:v>
                </c:pt>
                <c:pt idx="321">
                  <c:v>866.87123532919054</c:v>
                </c:pt>
                <c:pt idx="322">
                  <c:v>869.55096952643999</c:v>
                </c:pt>
                <c:pt idx="323">
                  <c:v>870.70404643104052</c:v>
                </c:pt>
                <c:pt idx="324">
                  <c:v>873.13361840700998</c:v>
                </c:pt>
                <c:pt idx="325">
                  <c:v>874.62392047026003</c:v>
                </c:pt>
                <c:pt idx="326">
                  <c:v>876.85862252908998</c:v>
                </c:pt>
                <c:pt idx="327">
                  <c:v>879.5064788835291</c:v>
                </c:pt>
                <c:pt idx="328">
                  <c:v>880.79747973040003</c:v>
                </c:pt>
                <c:pt idx="329">
                  <c:v>884.94445587398923</c:v>
                </c:pt>
                <c:pt idx="330">
                  <c:v>884.98040780959002</c:v>
                </c:pt>
                <c:pt idx="331">
                  <c:v>884.99443493625097</c:v>
                </c:pt>
                <c:pt idx="332">
                  <c:v>885.68079182795054</c:v>
                </c:pt>
                <c:pt idx="333">
                  <c:v>890.55385474711079</c:v>
                </c:pt>
                <c:pt idx="334">
                  <c:v>890.66594380473896</c:v>
                </c:pt>
                <c:pt idx="335">
                  <c:v>892.77601388368998</c:v>
                </c:pt>
                <c:pt idx="336">
                  <c:v>896.40078582322997</c:v>
                </c:pt>
                <c:pt idx="337">
                  <c:v>898.15626873158908</c:v>
                </c:pt>
                <c:pt idx="338">
                  <c:v>902.54381815108002</c:v>
                </c:pt>
                <c:pt idx="339">
                  <c:v>904.26114016811005</c:v>
                </c:pt>
                <c:pt idx="340">
                  <c:v>905.94651102495857</c:v>
                </c:pt>
                <c:pt idx="341">
                  <c:v>908.08070816756106</c:v>
                </c:pt>
                <c:pt idx="342">
                  <c:v>909.45127753651002</c:v>
                </c:pt>
                <c:pt idx="343">
                  <c:v>910.86656390292831</c:v>
                </c:pt>
              </c:numCache>
            </c:numRef>
          </c:xVal>
          <c:yVal>
            <c:numRef>
              <c:f>'DR3 profile'!$G$5:$G$348</c:f>
              <c:numCache>
                <c:formatCode>0.000</c:formatCode>
                <c:ptCount val="344"/>
                <c:pt idx="0">
                  <c:v>104.94798064066018</c:v>
                </c:pt>
                <c:pt idx="1">
                  <c:v>104.9502593870901</c:v>
                </c:pt>
                <c:pt idx="2">
                  <c:v>104.96310307250998</c:v>
                </c:pt>
                <c:pt idx="3">
                  <c:v>105.01805724172</c:v>
                </c:pt>
                <c:pt idx="4">
                  <c:v>104.98758858444998</c:v>
                </c:pt>
                <c:pt idx="5">
                  <c:v>104.98548823727987</c:v>
                </c:pt>
                <c:pt idx="6">
                  <c:v>104.97896935586</c:v>
                </c:pt>
                <c:pt idx="7">
                  <c:v>105.00474081148978</c:v>
                </c:pt>
                <c:pt idx="8">
                  <c:v>104.9979048583501</c:v>
                </c:pt>
                <c:pt idx="9">
                  <c:v>104.9735610992401</c:v>
                </c:pt>
                <c:pt idx="10">
                  <c:v>104.90281812934002</c:v>
                </c:pt>
                <c:pt idx="11">
                  <c:v>104.85832059364984</c:v>
                </c:pt>
                <c:pt idx="12">
                  <c:v>104.85512170523998</c:v>
                </c:pt>
                <c:pt idx="13">
                  <c:v>104.84515848066</c:v>
                </c:pt>
                <c:pt idx="14">
                  <c:v>104.8350099259401</c:v>
                </c:pt>
                <c:pt idx="15">
                  <c:v>104.78845524522002</c:v>
                </c:pt>
                <c:pt idx="16">
                  <c:v>104.76591661667</c:v>
                </c:pt>
                <c:pt idx="17">
                  <c:v>104.75205310336</c:v>
                </c:pt>
                <c:pt idx="18">
                  <c:v>104.7335291571401</c:v>
                </c:pt>
                <c:pt idx="19">
                  <c:v>104.73285761589</c:v>
                </c:pt>
                <c:pt idx="20">
                  <c:v>104.72303554285983</c:v>
                </c:pt>
                <c:pt idx="21">
                  <c:v>104.70346447222002</c:v>
                </c:pt>
                <c:pt idx="22">
                  <c:v>104.66534599974995</c:v>
                </c:pt>
                <c:pt idx="23">
                  <c:v>104.66567414731</c:v>
                </c:pt>
                <c:pt idx="24">
                  <c:v>104.6484486463999</c:v>
                </c:pt>
                <c:pt idx="25">
                  <c:v>104.63887465082983</c:v>
                </c:pt>
                <c:pt idx="26">
                  <c:v>104.6413076881701</c:v>
                </c:pt>
                <c:pt idx="27">
                  <c:v>104.64176668843002</c:v>
                </c:pt>
                <c:pt idx="28">
                  <c:v>104.62204362747001</c:v>
                </c:pt>
                <c:pt idx="29">
                  <c:v>104.60935428225</c:v>
                </c:pt>
                <c:pt idx="30">
                  <c:v>104.6112841501</c:v>
                </c:pt>
                <c:pt idx="31">
                  <c:v>104.65902800614988</c:v>
                </c:pt>
                <c:pt idx="32">
                  <c:v>104.67280028552983</c:v>
                </c:pt>
                <c:pt idx="33">
                  <c:v>104.61779757866984</c:v>
                </c:pt>
                <c:pt idx="34">
                  <c:v>104.60286412583</c:v>
                </c:pt>
                <c:pt idx="35">
                  <c:v>104.59195840618</c:v>
                </c:pt>
                <c:pt idx="36">
                  <c:v>104.59295680343983</c:v>
                </c:pt>
                <c:pt idx="37">
                  <c:v>104.59332222396</c:v>
                </c:pt>
                <c:pt idx="38">
                  <c:v>104.59254078693</c:v>
                </c:pt>
                <c:pt idx="39">
                  <c:v>104.59698334141002</c:v>
                </c:pt>
                <c:pt idx="40">
                  <c:v>104.5877295394</c:v>
                </c:pt>
                <c:pt idx="41">
                  <c:v>104.59744415374</c:v>
                </c:pt>
                <c:pt idx="42">
                  <c:v>104.57655046254995</c:v>
                </c:pt>
                <c:pt idx="43">
                  <c:v>104.58400292408</c:v>
                </c:pt>
                <c:pt idx="44">
                  <c:v>104.58568400631</c:v>
                </c:pt>
                <c:pt idx="45">
                  <c:v>104.59800124797998</c:v>
                </c:pt>
                <c:pt idx="46">
                  <c:v>104.58619071293001</c:v>
                </c:pt>
                <c:pt idx="47">
                  <c:v>104.5832162364199</c:v>
                </c:pt>
                <c:pt idx="48">
                  <c:v>104.5735873950499</c:v>
                </c:pt>
                <c:pt idx="49">
                  <c:v>104.56390197047</c:v>
                </c:pt>
                <c:pt idx="50">
                  <c:v>104.55823276416</c:v>
                </c:pt>
                <c:pt idx="51">
                  <c:v>104.5629656202201</c:v>
                </c:pt>
                <c:pt idx="52">
                  <c:v>104.57081682571</c:v>
                </c:pt>
                <c:pt idx="53">
                  <c:v>104.57520141662975</c:v>
                </c:pt>
                <c:pt idx="54">
                  <c:v>104.55959875566001</c:v>
                </c:pt>
                <c:pt idx="55">
                  <c:v>104.52341609853001</c:v>
                </c:pt>
                <c:pt idx="56">
                  <c:v>104.52518728424998</c:v>
                </c:pt>
                <c:pt idx="57">
                  <c:v>104.52990128222</c:v>
                </c:pt>
                <c:pt idx="58">
                  <c:v>104.53929239706</c:v>
                </c:pt>
                <c:pt idx="59">
                  <c:v>104.5462866718901</c:v>
                </c:pt>
                <c:pt idx="60">
                  <c:v>104.54740084617002</c:v>
                </c:pt>
                <c:pt idx="61">
                  <c:v>104.54703044244998</c:v>
                </c:pt>
                <c:pt idx="62">
                  <c:v>104.49955827078</c:v>
                </c:pt>
                <c:pt idx="63">
                  <c:v>104.49921127256</c:v>
                </c:pt>
                <c:pt idx="64">
                  <c:v>104.49002425550999</c:v>
                </c:pt>
                <c:pt idx="65">
                  <c:v>104.4861015823101</c:v>
                </c:pt>
                <c:pt idx="66">
                  <c:v>104.46713083666987</c:v>
                </c:pt>
                <c:pt idx="67">
                  <c:v>104.40605322445002</c:v>
                </c:pt>
                <c:pt idx="68">
                  <c:v>104.41439639276</c:v>
                </c:pt>
                <c:pt idx="69">
                  <c:v>104.41989945807018</c:v>
                </c:pt>
                <c:pt idx="70">
                  <c:v>104.43274721328982</c:v>
                </c:pt>
                <c:pt idx="71">
                  <c:v>104.41943098359</c:v>
                </c:pt>
                <c:pt idx="72">
                  <c:v>104.37136440014002</c:v>
                </c:pt>
                <c:pt idx="73">
                  <c:v>104.36715012916002</c:v>
                </c:pt>
                <c:pt idx="74">
                  <c:v>104.37962946077013</c:v>
                </c:pt>
                <c:pt idx="75">
                  <c:v>104.3535505552</c:v>
                </c:pt>
                <c:pt idx="76">
                  <c:v>104.34306576065002</c:v>
                </c:pt>
                <c:pt idx="77">
                  <c:v>104.29356664162999</c:v>
                </c:pt>
                <c:pt idx="78">
                  <c:v>104.29568045061002</c:v>
                </c:pt>
                <c:pt idx="79">
                  <c:v>104.29838700178983</c:v>
                </c:pt>
                <c:pt idx="80">
                  <c:v>104.30416967655998</c:v>
                </c:pt>
                <c:pt idx="81">
                  <c:v>104.30485384076</c:v>
                </c:pt>
                <c:pt idx="82">
                  <c:v>104.30023434294</c:v>
                </c:pt>
                <c:pt idx="83">
                  <c:v>104.21906315335002</c:v>
                </c:pt>
                <c:pt idx="84">
                  <c:v>104.19653670583</c:v>
                </c:pt>
                <c:pt idx="85">
                  <c:v>104.18430964146998</c:v>
                </c:pt>
                <c:pt idx="86">
                  <c:v>104.18584630649971</c:v>
                </c:pt>
                <c:pt idx="87">
                  <c:v>104.18101783164001</c:v>
                </c:pt>
                <c:pt idx="88">
                  <c:v>104.16575560461995</c:v>
                </c:pt>
                <c:pt idx="89">
                  <c:v>104.12627872038983</c:v>
                </c:pt>
                <c:pt idx="90">
                  <c:v>104.07429809355983</c:v>
                </c:pt>
                <c:pt idx="91">
                  <c:v>104.07875067853983</c:v>
                </c:pt>
                <c:pt idx="92">
                  <c:v>104.0748864523499</c:v>
                </c:pt>
                <c:pt idx="93">
                  <c:v>104.04297115990001</c:v>
                </c:pt>
                <c:pt idx="94">
                  <c:v>104.02745855461001</c:v>
                </c:pt>
                <c:pt idx="95">
                  <c:v>104.01648941240001</c:v>
                </c:pt>
                <c:pt idx="96">
                  <c:v>104.01646637357</c:v>
                </c:pt>
                <c:pt idx="97">
                  <c:v>104.0203400916499</c:v>
                </c:pt>
                <c:pt idx="98">
                  <c:v>104.02103641198001</c:v>
                </c:pt>
                <c:pt idx="99">
                  <c:v>104.02588648097</c:v>
                </c:pt>
                <c:pt idx="100">
                  <c:v>104.04129802278</c:v>
                </c:pt>
                <c:pt idx="101">
                  <c:v>104.05607907844001</c:v>
                </c:pt>
                <c:pt idx="102">
                  <c:v>104.05667949948</c:v>
                </c:pt>
                <c:pt idx="103">
                  <c:v>104.01088429767998</c:v>
                </c:pt>
                <c:pt idx="104">
                  <c:v>103.92295510136</c:v>
                </c:pt>
                <c:pt idx="105">
                  <c:v>103.93457398147017</c:v>
                </c:pt>
                <c:pt idx="106">
                  <c:v>103.96349270748983</c:v>
                </c:pt>
                <c:pt idx="107">
                  <c:v>103.9660537951402</c:v>
                </c:pt>
                <c:pt idx="108">
                  <c:v>103.95906075934015</c:v>
                </c:pt>
                <c:pt idx="109">
                  <c:v>103.86002222341</c:v>
                </c:pt>
                <c:pt idx="110">
                  <c:v>103.71848572968</c:v>
                </c:pt>
                <c:pt idx="111">
                  <c:v>103.69651108782</c:v>
                </c:pt>
                <c:pt idx="112">
                  <c:v>103.70886239503</c:v>
                </c:pt>
                <c:pt idx="113">
                  <c:v>103.68742334703002</c:v>
                </c:pt>
                <c:pt idx="114">
                  <c:v>103.71682008669002</c:v>
                </c:pt>
                <c:pt idx="115">
                  <c:v>103.67852109269978</c:v>
                </c:pt>
                <c:pt idx="116">
                  <c:v>103.61339647084</c:v>
                </c:pt>
                <c:pt idx="117">
                  <c:v>103.52245520530002</c:v>
                </c:pt>
                <c:pt idx="118">
                  <c:v>103.49992031292</c:v>
                </c:pt>
                <c:pt idx="119">
                  <c:v>103.47798167964002</c:v>
                </c:pt>
                <c:pt idx="120">
                  <c:v>103.47660803732001</c:v>
                </c:pt>
                <c:pt idx="121">
                  <c:v>103.44694584718</c:v>
                </c:pt>
                <c:pt idx="122">
                  <c:v>103.40738325437012</c:v>
                </c:pt>
                <c:pt idx="123">
                  <c:v>103.37332847148981</c:v>
                </c:pt>
                <c:pt idx="124">
                  <c:v>103.36202540780998</c:v>
                </c:pt>
                <c:pt idx="125">
                  <c:v>103.35187257608975</c:v>
                </c:pt>
                <c:pt idx="126">
                  <c:v>103.3527408343498</c:v>
                </c:pt>
                <c:pt idx="127">
                  <c:v>103.34643671414</c:v>
                </c:pt>
                <c:pt idx="128">
                  <c:v>103.33828001545982</c:v>
                </c:pt>
                <c:pt idx="129">
                  <c:v>103.30397538424</c:v>
                </c:pt>
                <c:pt idx="130">
                  <c:v>103.3257401285198</c:v>
                </c:pt>
                <c:pt idx="131">
                  <c:v>103.33518890841985</c:v>
                </c:pt>
                <c:pt idx="132">
                  <c:v>103.28053155896001</c:v>
                </c:pt>
                <c:pt idx="133">
                  <c:v>103.1411296773302</c:v>
                </c:pt>
                <c:pt idx="134">
                  <c:v>103.10197741890001</c:v>
                </c:pt>
                <c:pt idx="135">
                  <c:v>103.10450514026</c:v>
                </c:pt>
                <c:pt idx="136">
                  <c:v>103.11516633116</c:v>
                </c:pt>
                <c:pt idx="137">
                  <c:v>103.09634342865</c:v>
                </c:pt>
                <c:pt idx="138">
                  <c:v>103.09219985691</c:v>
                </c:pt>
                <c:pt idx="139">
                  <c:v>103.0913649152901</c:v>
                </c:pt>
                <c:pt idx="140">
                  <c:v>103.00774814894</c:v>
                </c:pt>
                <c:pt idx="141">
                  <c:v>102.92335270901</c:v>
                </c:pt>
                <c:pt idx="142">
                  <c:v>102.89934549404002</c:v>
                </c:pt>
                <c:pt idx="143">
                  <c:v>102.86188925639998</c:v>
                </c:pt>
                <c:pt idx="144">
                  <c:v>102.80111715084</c:v>
                </c:pt>
                <c:pt idx="145">
                  <c:v>102.82710120605984</c:v>
                </c:pt>
                <c:pt idx="146">
                  <c:v>102.93919578925016</c:v>
                </c:pt>
                <c:pt idx="147">
                  <c:v>102.8991285299401</c:v>
                </c:pt>
                <c:pt idx="148">
                  <c:v>102.80561514291998</c:v>
                </c:pt>
                <c:pt idx="149">
                  <c:v>102.7783301553998</c:v>
                </c:pt>
                <c:pt idx="150">
                  <c:v>102.77761634616</c:v>
                </c:pt>
                <c:pt idx="151">
                  <c:v>102.76814978634013</c:v>
                </c:pt>
                <c:pt idx="152">
                  <c:v>102.75324892029002</c:v>
                </c:pt>
                <c:pt idx="153">
                  <c:v>102.71941921961999</c:v>
                </c:pt>
                <c:pt idx="154">
                  <c:v>102.70896040888998</c:v>
                </c:pt>
                <c:pt idx="155">
                  <c:v>102.71434739062001</c:v>
                </c:pt>
                <c:pt idx="156">
                  <c:v>102.72985684247983</c:v>
                </c:pt>
                <c:pt idx="157">
                  <c:v>102.73536956341998</c:v>
                </c:pt>
                <c:pt idx="158">
                  <c:v>102.7482793773101</c:v>
                </c:pt>
                <c:pt idx="159">
                  <c:v>102.77092566282002</c:v>
                </c:pt>
                <c:pt idx="160">
                  <c:v>102.7839786693401</c:v>
                </c:pt>
                <c:pt idx="161">
                  <c:v>102.73703610077</c:v>
                </c:pt>
                <c:pt idx="162">
                  <c:v>102.73135085688983</c:v>
                </c:pt>
                <c:pt idx="163">
                  <c:v>102.6977588993</c:v>
                </c:pt>
                <c:pt idx="164">
                  <c:v>102.61793640417002</c:v>
                </c:pt>
                <c:pt idx="165">
                  <c:v>102.61684572637</c:v>
                </c:pt>
                <c:pt idx="166">
                  <c:v>102.6607585742199</c:v>
                </c:pt>
                <c:pt idx="167">
                  <c:v>102.66838952927</c:v>
                </c:pt>
                <c:pt idx="168">
                  <c:v>102.68286928344995</c:v>
                </c:pt>
                <c:pt idx="169">
                  <c:v>102.68331945228984</c:v>
                </c:pt>
                <c:pt idx="170">
                  <c:v>102.68585697638981</c:v>
                </c:pt>
                <c:pt idx="171">
                  <c:v>102.73475545127999</c:v>
                </c:pt>
                <c:pt idx="172">
                  <c:v>102.71491023190018</c:v>
                </c:pt>
                <c:pt idx="173">
                  <c:v>102.7122509802402</c:v>
                </c:pt>
                <c:pt idx="174">
                  <c:v>102.67984084177984</c:v>
                </c:pt>
                <c:pt idx="175">
                  <c:v>102.7089594901001</c:v>
                </c:pt>
                <c:pt idx="176">
                  <c:v>102.71525696406999</c:v>
                </c:pt>
                <c:pt idx="177">
                  <c:v>102.73175499612</c:v>
                </c:pt>
                <c:pt idx="178">
                  <c:v>102.72464910882</c:v>
                </c:pt>
                <c:pt idx="179">
                  <c:v>102.68998298085987</c:v>
                </c:pt>
                <c:pt idx="180">
                  <c:v>102.72638472172</c:v>
                </c:pt>
                <c:pt idx="181">
                  <c:v>102.72937572152983</c:v>
                </c:pt>
                <c:pt idx="182">
                  <c:v>102.73820627372</c:v>
                </c:pt>
                <c:pt idx="183">
                  <c:v>102.73077547094998</c:v>
                </c:pt>
                <c:pt idx="184">
                  <c:v>102.71183702822998</c:v>
                </c:pt>
                <c:pt idx="185">
                  <c:v>102.7119746746601</c:v>
                </c:pt>
                <c:pt idx="186">
                  <c:v>102.7113766697601</c:v>
                </c:pt>
                <c:pt idx="187">
                  <c:v>102.69608947275985</c:v>
                </c:pt>
                <c:pt idx="188">
                  <c:v>102.6931818797499</c:v>
                </c:pt>
                <c:pt idx="189">
                  <c:v>102.69470281213975</c:v>
                </c:pt>
                <c:pt idx="190">
                  <c:v>102.69753173439</c:v>
                </c:pt>
                <c:pt idx="191">
                  <c:v>102.68642677422</c:v>
                </c:pt>
                <c:pt idx="192">
                  <c:v>102.67206632411988</c:v>
                </c:pt>
                <c:pt idx="193">
                  <c:v>102.6873364613101</c:v>
                </c:pt>
                <c:pt idx="194">
                  <c:v>102.69050133634001</c:v>
                </c:pt>
                <c:pt idx="195">
                  <c:v>102.67744057170985</c:v>
                </c:pt>
                <c:pt idx="196">
                  <c:v>102.6753988276097</c:v>
                </c:pt>
                <c:pt idx="197">
                  <c:v>102.66722993590017</c:v>
                </c:pt>
                <c:pt idx="198">
                  <c:v>102.66945496677998</c:v>
                </c:pt>
                <c:pt idx="199">
                  <c:v>102.67802046059001</c:v>
                </c:pt>
                <c:pt idx="200">
                  <c:v>102.67594129372978</c:v>
                </c:pt>
                <c:pt idx="201">
                  <c:v>102.67568265226981</c:v>
                </c:pt>
                <c:pt idx="202">
                  <c:v>102.67662925250001</c:v>
                </c:pt>
                <c:pt idx="203">
                  <c:v>102.67718086417</c:v>
                </c:pt>
                <c:pt idx="204">
                  <c:v>102.6803897652</c:v>
                </c:pt>
                <c:pt idx="205">
                  <c:v>102.68341138717</c:v>
                </c:pt>
                <c:pt idx="206">
                  <c:v>102.67598352151001</c:v>
                </c:pt>
                <c:pt idx="207">
                  <c:v>102.67683167952981</c:v>
                </c:pt>
                <c:pt idx="208">
                  <c:v>102.68699304162</c:v>
                </c:pt>
                <c:pt idx="209">
                  <c:v>102.68598947564</c:v>
                </c:pt>
                <c:pt idx="210">
                  <c:v>102.67771311258971</c:v>
                </c:pt>
                <c:pt idx="211">
                  <c:v>102.67691087099983</c:v>
                </c:pt>
                <c:pt idx="212">
                  <c:v>102.67035249142975</c:v>
                </c:pt>
                <c:pt idx="213">
                  <c:v>102.66889774905985</c:v>
                </c:pt>
                <c:pt idx="214">
                  <c:v>102.67800786524988</c:v>
                </c:pt>
                <c:pt idx="215">
                  <c:v>102.67714589201984</c:v>
                </c:pt>
                <c:pt idx="216">
                  <c:v>102.67751179167</c:v>
                </c:pt>
                <c:pt idx="217">
                  <c:v>102.68392247747988</c:v>
                </c:pt>
                <c:pt idx="218">
                  <c:v>102.68736738541</c:v>
                </c:pt>
                <c:pt idx="219">
                  <c:v>102.67895063707984</c:v>
                </c:pt>
                <c:pt idx="220">
                  <c:v>102.6898090763799</c:v>
                </c:pt>
                <c:pt idx="221">
                  <c:v>102.69145947113012</c:v>
                </c:pt>
                <c:pt idx="222">
                  <c:v>102.67715837804988</c:v>
                </c:pt>
                <c:pt idx="223">
                  <c:v>102.67340083086975</c:v>
                </c:pt>
                <c:pt idx="224">
                  <c:v>102.66785537771995</c:v>
                </c:pt>
                <c:pt idx="225">
                  <c:v>102.66697172914</c:v>
                </c:pt>
                <c:pt idx="226">
                  <c:v>102.6839741941499</c:v>
                </c:pt>
                <c:pt idx="227">
                  <c:v>102.6887159643</c:v>
                </c:pt>
                <c:pt idx="228">
                  <c:v>102.67544678826985</c:v>
                </c:pt>
                <c:pt idx="229">
                  <c:v>102.66616797144</c:v>
                </c:pt>
                <c:pt idx="230">
                  <c:v>102.67430201006975</c:v>
                </c:pt>
                <c:pt idx="231">
                  <c:v>102.68235137336981</c:v>
                </c:pt>
                <c:pt idx="232">
                  <c:v>102.67581615529981</c:v>
                </c:pt>
                <c:pt idx="233">
                  <c:v>102.6744585023998</c:v>
                </c:pt>
                <c:pt idx="234">
                  <c:v>102.66622112357</c:v>
                </c:pt>
                <c:pt idx="235">
                  <c:v>102.6715538871</c:v>
                </c:pt>
                <c:pt idx="236">
                  <c:v>102.6739287542199</c:v>
                </c:pt>
                <c:pt idx="237">
                  <c:v>102.67410747215983</c:v>
                </c:pt>
                <c:pt idx="238">
                  <c:v>102.67390893485975</c:v>
                </c:pt>
                <c:pt idx="239">
                  <c:v>102.66939681155978</c:v>
                </c:pt>
                <c:pt idx="240">
                  <c:v>102.67065062412</c:v>
                </c:pt>
                <c:pt idx="241">
                  <c:v>102.67174197162981</c:v>
                </c:pt>
                <c:pt idx="242">
                  <c:v>102.67254317077983</c:v>
                </c:pt>
                <c:pt idx="243">
                  <c:v>102.66885796683985</c:v>
                </c:pt>
                <c:pt idx="244">
                  <c:v>102.6671506945701</c:v>
                </c:pt>
                <c:pt idx="245">
                  <c:v>102.6695696406601</c:v>
                </c:pt>
                <c:pt idx="246">
                  <c:v>102.66971303573</c:v>
                </c:pt>
                <c:pt idx="247">
                  <c:v>102.67016225292981</c:v>
                </c:pt>
                <c:pt idx="248">
                  <c:v>102.66648825402982</c:v>
                </c:pt>
                <c:pt idx="249">
                  <c:v>102.66335350045983</c:v>
                </c:pt>
                <c:pt idx="250">
                  <c:v>102.66050261341984</c:v>
                </c:pt>
                <c:pt idx="251">
                  <c:v>102.66733749671987</c:v>
                </c:pt>
                <c:pt idx="252">
                  <c:v>102.66648631811984</c:v>
                </c:pt>
                <c:pt idx="253">
                  <c:v>102.6666089552</c:v>
                </c:pt>
                <c:pt idx="254">
                  <c:v>102.66787614866983</c:v>
                </c:pt>
                <c:pt idx="255">
                  <c:v>102.66238633387975</c:v>
                </c:pt>
                <c:pt idx="256">
                  <c:v>102.66078223484983</c:v>
                </c:pt>
                <c:pt idx="257">
                  <c:v>102.66004302045987</c:v>
                </c:pt>
                <c:pt idx="258">
                  <c:v>102.65923115936987</c:v>
                </c:pt>
                <c:pt idx="259">
                  <c:v>102.65922910541002</c:v>
                </c:pt>
                <c:pt idx="260">
                  <c:v>102.65855183306978</c:v>
                </c:pt>
                <c:pt idx="261">
                  <c:v>102.65841503798981</c:v>
                </c:pt>
                <c:pt idx="262">
                  <c:v>102.65775415610983</c:v>
                </c:pt>
                <c:pt idx="263">
                  <c:v>102.65542989994</c:v>
                </c:pt>
                <c:pt idx="264">
                  <c:v>102.65302855132001</c:v>
                </c:pt>
                <c:pt idx="265">
                  <c:v>102.64441372480999</c:v>
                </c:pt>
                <c:pt idx="266">
                  <c:v>102.64368163954002</c:v>
                </c:pt>
                <c:pt idx="267">
                  <c:v>102.64379244976</c:v>
                </c:pt>
                <c:pt idx="268">
                  <c:v>102.65373110506975</c:v>
                </c:pt>
                <c:pt idx="269">
                  <c:v>102.63370889347978</c:v>
                </c:pt>
                <c:pt idx="270">
                  <c:v>102.63261434368985</c:v>
                </c:pt>
                <c:pt idx="271">
                  <c:v>102.63228747809001</c:v>
                </c:pt>
                <c:pt idx="272">
                  <c:v>102.63024113376981</c:v>
                </c:pt>
                <c:pt idx="273">
                  <c:v>102.6522719687799</c:v>
                </c:pt>
                <c:pt idx="274">
                  <c:v>102.64254989077995</c:v>
                </c:pt>
                <c:pt idx="275">
                  <c:v>102.64174898660001</c:v>
                </c:pt>
                <c:pt idx="276">
                  <c:v>102.6392157587</c:v>
                </c:pt>
                <c:pt idx="277">
                  <c:v>102.52031350919</c:v>
                </c:pt>
                <c:pt idx="278">
                  <c:v>102.88777508679983</c:v>
                </c:pt>
                <c:pt idx="279">
                  <c:v>103.01653490661</c:v>
                </c:pt>
                <c:pt idx="280">
                  <c:v>102.77527409951998</c:v>
                </c:pt>
                <c:pt idx="281">
                  <c:v>102.74083887509001</c:v>
                </c:pt>
                <c:pt idx="282">
                  <c:v>102.76348741501</c:v>
                </c:pt>
                <c:pt idx="283">
                  <c:v>102.7546565482601</c:v>
                </c:pt>
                <c:pt idx="284">
                  <c:v>102.75278837969975</c:v>
                </c:pt>
                <c:pt idx="285">
                  <c:v>102.66920086229</c:v>
                </c:pt>
                <c:pt idx="286">
                  <c:v>102.38940714694984</c:v>
                </c:pt>
                <c:pt idx="287">
                  <c:v>102.24484059581013</c:v>
                </c:pt>
                <c:pt idx="288">
                  <c:v>102.3658457371199</c:v>
                </c:pt>
                <c:pt idx="289">
                  <c:v>102.36684267515</c:v>
                </c:pt>
                <c:pt idx="290">
                  <c:v>102.18507149950983</c:v>
                </c:pt>
                <c:pt idx="291">
                  <c:v>102.1615954543401</c:v>
                </c:pt>
                <c:pt idx="292">
                  <c:v>102.23781801004</c:v>
                </c:pt>
                <c:pt idx="293">
                  <c:v>102.24196980655</c:v>
                </c:pt>
                <c:pt idx="294">
                  <c:v>102.23251537799</c:v>
                </c:pt>
                <c:pt idx="295">
                  <c:v>102.22112492226012</c:v>
                </c:pt>
                <c:pt idx="296">
                  <c:v>102.2194145333701</c:v>
                </c:pt>
                <c:pt idx="297">
                  <c:v>102.2174033148701</c:v>
                </c:pt>
                <c:pt idx="298">
                  <c:v>102.23475603766001</c:v>
                </c:pt>
                <c:pt idx="299">
                  <c:v>102.23834809859981</c:v>
                </c:pt>
                <c:pt idx="300">
                  <c:v>102.23553156104002</c:v>
                </c:pt>
                <c:pt idx="301">
                  <c:v>102.23136573663</c:v>
                </c:pt>
                <c:pt idx="302">
                  <c:v>102.23263735824</c:v>
                </c:pt>
                <c:pt idx="303">
                  <c:v>102.21597275665975</c:v>
                </c:pt>
                <c:pt idx="304">
                  <c:v>102.21598806743985</c:v>
                </c:pt>
                <c:pt idx="305">
                  <c:v>102.22568131058978</c:v>
                </c:pt>
                <c:pt idx="306">
                  <c:v>102.22318803252978</c:v>
                </c:pt>
                <c:pt idx="307">
                  <c:v>102.22100104053</c:v>
                </c:pt>
                <c:pt idx="308">
                  <c:v>102.2174213815501</c:v>
                </c:pt>
                <c:pt idx="309">
                  <c:v>102.2210984897401</c:v>
                </c:pt>
                <c:pt idx="310">
                  <c:v>102.21607011456983</c:v>
                </c:pt>
                <c:pt idx="311">
                  <c:v>102.21607065697998</c:v>
                </c:pt>
                <c:pt idx="312">
                  <c:v>102.21980448137025</c:v>
                </c:pt>
                <c:pt idx="313">
                  <c:v>102.2172057575101</c:v>
                </c:pt>
                <c:pt idx="314">
                  <c:v>102.21748991549002</c:v>
                </c:pt>
                <c:pt idx="315">
                  <c:v>102.22174278430002</c:v>
                </c:pt>
                <c:pt idx="316">
                  <c:v>102.22364030923002</c:v>
                </c:pt>
                <c:pt idx="317">
                  <c:v>102.21518211835983</c:v>
                </c:pt>
                <c:pt idx="318">
                  <c:v>102.20415123202</c:v>
                </c:pt>
                <c:pt idx="319">
                  <c:v>102.22078926403998</c:v>
                </c:pt>
                <c:pt idx="320">
                  <c:v>102.22500392880002</c:v>
                </c:pt>
                <c:pt idx="321">
                  <c:v>102.22561826648983</c:v>
                </c:pt>
                <c:pt idx="322">
                  <c:v>102.20988624077998</c:v>
                </c:pt>
                <c:pt idx="323">
                  <c:v>102.2085049233301</c:v>
                </c:pt>
                <c:pt idx="324">
                  <c:v>102.20665103873</c:v>
                </c:pt>
                <c:pt idx="325">
                  <c:v>102.20348640746001</c:v>
                </c:pt>
                <c:pt idx="326">
                  <c:v>102.19464643124012</c:v>
                </c:pt>
                <c:pt idx="327">
                  <c:v>102.19628704421002</c:v>
                </c:pt>
                <c:pt idx="328">
                  <c:v>102.19556245359983</c:v>
                </c:pt>
                <c:pt idx="329">
                  <c:v>102.19315759236</c:v>
                </c:pt>
                <c:pt idx="330">
                  <c:v>102.1930681127798</c:v>
                </c:pt>
                <c:pt idx="331">
                  <c:v>102.1930917555499</c:v>
                </c:pt>
                <c:pt idx="332">
                  <c:v>102.19249233337983</c:v>
                </c:pt>
                <c:pt idx="333">
                  <c:v>102.18790215823984</c:v>
                </c:pt>
                <c:pt idx="334">
                  <c:v>102.1877196017701</c:v>
                </c:pt>
                <c:pt idx="335">
                  <c:v>102.17543777176978</c:v>
                </c:pt>
                <c:pt idx="336">
                  <c:v>102.15569856737</c:v>
                </c:pt>
                <c:pt idx="337">
                  <c:v>102.15635233829981</c:v>
                </c:pt>
                <c:pt idx="338">
                  <c:v>102.16507864781001</c:v>
                </c:pt>
                <c:pt idx="339">
                  <c:v>102.15359192619985</c:v>
                </c:pt>
                <c:pt idx="340">
                  <c:v>102.14481615678982</c:v>
                </c:pt>
                <c:pt idx="341">
                  <c:v>102.12686924502</c:v>
                </c:pt>
                <c:pt idx="342">
                  <c:v>102.11724212599998</c:v>
                </c:pt>
                <c:pt idx="343">
                  <c:v>102.10370761039985</c:v>
                </c:pt>
              </c:numCache>
            </c:numRef>
          </c:yVal>
        </c:ser>
        <c:ser>
          <c:idx val="2"/>
          <c:order val="2"/>
          <c:tx>
            <c:v>Observed high water marks</c:v>
          </c:tx>
          <c:spPr>
            <a:ln>
              <a:noFill/>
            </a:ln>
          </c:spPr>
          <c:marker>
            <c:symbol val="triangle"/>
            <c:size val="7"/>
            <c:spPr>
              <a:ln>
                <a:solidFill>
                  <a:schemeClr val="tx1"/>
                </a:solidFill>
              </a:ln>
            </c:spPr>
          </c:marker>
          <c:xVal>
            <c:numRef>
              <c:f>'DR3 profile'!$A$5:$A$51</c:f>
              <c:numCache>
                <c:formatCode>0.00</c:formatCode>
                <c:ptCount val="47"/>
                <c:pt idx="0">
                  <c:v>48.689565363737998</c:v>
                </c:pt>
                <c:pt idx="1">
                  <c:v>76.024613677752114</c:v>
                </c:pt>
                <c:pt idx="2">
                  <c:v>98.141123348411099</c:v>
                </c:pt>
                <c:pt idx="3">
                  <c:v>113.9034201352401</c:v>
                </c:pt>
                <c:pt idx="4">
                  <c:v>128.04833441544019</c:v>
                </c:pt>
                <c:pt idx="5">
                  <c:v>138.41918780389</c:v>
                </c:pt>
                <c:pt idx="6">
                  <c:v>150.88498902153</c:v>
                </c:pt>
                <c:pt idx="7">
                  <c:v>161.70701286187995</c:v>
                </c:pt>
                <c:pt idx="8">
                  <c:v>179.61706590473995</c:v>
                </c:pt>
                <c:pt idx="9">
                  <c:v>199.92199141561039</c:v>
                </c:pt>
                <c:pt idx="10">
                  <c:v>211.46538779612999</c:v>
                </c:pt>
                <c:pt idx="11">
                  <c:v>228.96052997908001</c:v>
                </c:pt>
                <c:pt idx="12">
                  <c:v>237.38193128765036</c:v>
                </c:pt>
                <c:pt idx="13">
                  <c:v>249.75811809952</c:v>
                </c:pt>
                <c:pt idx="14">
                  <c:v>257.8981242418991</c:v>
                </c:pt>
                <c:pt idx="15">
                  <c:v>262.19791493446002</c:v>
                </c:pt>
                <c:pt idx="16">
                  <c:v>272.31754437437002</c:v>
                </c:pt>
                <c:pt idx="17">
                  <c:v>279.44474484501001</c:v>
                </c:pt>
                <c:pt idx="18">
                  <c:v>301.94013274685955</c:v>
                </c:pt>
                <c:pt idx="19">
                  <c:v>319.65255776428955</c:v>
                </c:pt>
                <c:pt idx="20">
                  <c:v>340.24988768834066</c:v>
                </c:pt>
                <c:pt idx="21">
                  <c:v>372.45935834538955</c:v>
                </c:pt>
                <c:pt idx="22">
                  <c:v>387.50362635687969</c:v>
                </c:pt>
                <c:pt idx="23">
                  <c:v>425.96464558407001</c:v>
                </c:pt>
                <c:pt idx="24">
                  <c:v>445.15474719912066</c:v>
                </c:pt>
                <c:pt idx="25">
                  <c:v>465.69787257007005</c:v>
                </c:pt>
                <c:pt idx="26">
                  <c:v>483.09327426127902</c:v>
                </c:pt>
                <c:pt idx="27">
                  <c:v>486.62015625679948</c:v>
                </c:pt>
                <c:pt idx="28">
                  <c:v>521.13594262308004</c:v>
                </c:pt>
                <c:pt idx="29">
                  <c:v>538.19792423744002</c:v>
                </c:pt>
                <c:pt idx="30">
                  <c:v>557.90198473268003</c:v>
                </c:pt>
                <c:pt idx="31">
                  <c:v>577.79293745009079</c:v>
                </c:pt>
                <c:pt idx="32">
                  <c:v>597.66276382072908</c:v>
                </c:pt>
                <c:pt idx="33">
                  <c:v>617.15455696569995</c:v>
                </c:pt>
                <c:pt idx="34">
                  <c:v>637.77735987912092</c:v>
                </c:pt>
                <c:pt idx="35">
                  <c:v>658.37954422943994</c:v>
                </c:pt>
                <c:pt idx="36">
                  <c:v>664.79982459680093</c:v>
                </c:pt>
                <c:pt idx="37">
                  <c:v>675.77844017429106</c:v>
                </c:pt>
                <c:pt idx="38">
                  <c:v>687.82003475328997</c:v>
                </c:pt>
                <c:pt idx="39">
                  <c:v>699.94645219639949</c:v>
                </c:pt>
                <c:pt idx="40">
                  <c:v>707.65683480688051</c:v>
                </c:pt>
                <c:pt idx="41">
                  <c:v>715.44464579590817</c:v>
                </c:pt>
                <c:pt idx="42">
                  <c:v>722.60006332360001</c:v>
                </c:pt>
                <c:pt idx="43">
                  <c:v>737.71594900728053</c:v>
                </c:pt>
                <c:pt idx="44">
                  <c:v>747.27471461819198</c:v>
                </c:pt>
                <c:pt idx="45">
                  <c:v>778.45708143030947</c:v>
                </c:pt>
                <c:pt idx="46">
                  <c:v>793.79963083911093</c:v>
                </c:pt>
              </c:numCache>
            </c:numRef>
          </c:xVal>
          <c:yVal>
            <c:numRef>
              <c:f>'DR3 profile'!$B$5:$B$51</c:f>
              <c:numCache>
                <c:formatCode>0.00</c:formatCode>
                <c:ptCount val="47"/>
                <c:pt idx="0">
                  <c:v>104.64297574990998</c:v>
                </c:pt>
                <c:pt idx="1">
                  <c:v>104.63986726548001</c:v>
                </c:pt>
                <c:pt idx="2">
                  <c:v>104.65187513260973</c:v>
                </c:pt>
                <c:pt idx="3">
                  <c:v>104.5346085155</c:v>
                </c:pt>
                <c:pt idx="4">
                  <c:v>104.4545457218201</c:v>
                </c:pt>
                <c:pt idx="5">
                  <c:v>104.5109664244101</c:v>
                </c:pt>
                <c:pt idx="6">
                  <c:v>104.50013544511013</c:v>
                </c:pt>
                <c:pt idx="7">
                  <c:v>104.42074816252975</c:v>
                </c:pt>
                <c:pt idx="8">
                  <c:v>104.2643882100799</c:v>
                </c:pt>
                <c:pt idx="9">
                  <c:v>104.18045869109</c:v>
                </c:pt>
                <c:pt idx="10">
                  <c:v>104.15706025138</c:v>
                </c:pt>
                <c:pt idx="11">
                  <c:v>104.07192632066</c:v>
                </c:pt>
                <c:pt idx="12">
                  <c:v>103.96911429892999</c:v>
                </c:pt>
                <c:pt idx="13">
                  <c:v>103.89623800438</c:v>
                </c:pt>
                <c:pt idx="14">
                  <c:v>103.95274902384</c:v>
                </c:pt>
                <c:pt idx="15">
                  <c:v>103.84824868536015</c:v>
                </c:pt>
                <c:pt idx="16">
                  <c:v>103.88372738333</c:v>
                </c:pt>
                <c:pt idx="17">
                  <c:v>103.71861827654</c:v>
                </c:pt>
                <c:pt idx="18">
                  <c:v>103.4630749641201</c:v>
                </c:pt>
                <c:pt idx="19">
                  <c:v>103.35990964235998</c:v>
                </c:pt>
                <c:pt idx="20">
                  <c:v>103.0961766919401</c:v>
                </c:pt>
                <c:pt idx="21">
                  <c:v>102.95455371497999</c:v>
                </c:pt>
                <c:pt idx="22">
                  <c:v>102.92764221691</c:v>
                </c:pt>
                <c:pt idx="23">
                  <c:v>102.9456874952901</c:v>
                </c:pt>
                <c:pt idx="24">
                  <c:v>102.75537826016983</c:v>
                </c:pt>
                <c:pt idx="25">
                  <c:v>102.69495602871002</c:v>
                </c:pt>
                <c:pt idx="26">
                  <c:v>102.79937553918001</c:v>
                </c:pt>
                <c:pt idx="27">
                  <c:v>102.96839078667</c:v>
                </c:pt>
                <c:pt idx="28">
                  <c:v>102.86041644303</c:v>
                </c:pt>
                <c:pt idx="29">
                  <c:v>102.85371532749981</c:v>
                </c:pt>
                <c:pt idx="30">
                  <c:v>102.8178137157001</c:v>
                </c:pt>
                <c:pt idx="31">
                  <c:v>102.79154709203</c:v>
                </c:pt>
                <c:pt idx="32">
                  <c:v>102.76946012687</c:v>
                </c:pt>
                <c:pt idx="33">
                  <c:v>102.6484920008199</c:v>
                </c:pt>
                <c:pt idx="34">
                  <c:v>102.56405651343985</c:v>
                </c:pt>
                <c:pt idx="35">
                  <c:v>102.7383333507799</c:v>
                </c:pt>
                <c:pt idx="36">
                  <c:v>102.73541869364</c:v>
                </c:pt>
                <c:pt idx="37">
                  <c:v>102.75868403294</c:v>
                </c:pt>
                <c:pt idx="38">
                  <c:v>102.71557897620001</c:v>
                </c:pt>
                <c:pt idx="39">
                  <c:v>102.66964687981998</c:v>
                </c:pt>
                <c:pt idx="40">
                  <c:v>102.78000177344001</c:v>
                </c:pt>
                <c:pt idx="41">
                  <c:v>102.79040016386</c:v>
                </c:pt>
                <c:pt idx="42">
                  <c:v>102.78441376452002</c:v>
                </c:pt>
                <c:pt idx="43">
                  <c:v>102.71363309724018</c:v>
                </c:pt>
                <c:pt idx="44">
                  <c:v>102.7030636671402</c:v>
                </c:pt>
                <c:pt idx="45">
                  <c:v>102.59458006801999</c:v>
                </c:pt>
                <c:pt idx="46">
                  <c:v>102.5392345983401</c:v>
                </c:pt>
              </c:numCache>
            </c:numRef>
          </c:yVal>
        </c:ser>
        <c:ser>
          <c:idx val="3"/>
          <c:order val="3"/>
          <c:tx>
            <c:v>Lisflood maximum water level</c:v>
          </c:tx>
          <c:spPr>
            <a:ln>
              <a:solidFill>
                <a:sysClr val="windowText" lastClr="000000"/>
              </a:solidFill>
            </a:ln>
          </c:spPr>
          <c:marker>
            <c:symbol val="none"/>
          </c:marker>
          <c:xVal>
            <c:numRef>
              <c:f>'DR3 profile'!$I$5:$I$375</c:f>
              <c:numCache>
                <c:formatCode>General</c:formatCode>
                <c:ptCount val="371"/>
                <c:pt idx="0">
                  <c:v>122.96927253104</c:v>
                </c:pt>
                <c:pt idx="1">
                  <c:v>125.20376487606001</c:v>
                </c:pt>
                <c:pt idx="2">
                  <c:v>128.04833441544019</c:v>
                </c:pt>
                <c:pt idx="3">
                  <c:v>128.52910245358001</c:v>
                </c:pt>
                <c:pt idx="4">
                  <c:v>129.57637284141001</c:v>
                </c:pt>
                <c:pt idx="5">
                  <c:v>130.68845321077001</c:v>
                </c:pt>
                <c:pt idx="6">
                  <c:v>135.39721728041036</c:v>
                </c:pt>
                <c:pt idx="7">
                  <c:v>137.98159905354001</c:v>
                </c:pt>
                <c:pt idx="8">
                  <c:v>138.41918780389</c:v>
                </c:pt>
                <c:pt idx="9">
                  <c:v>141.43077049653999</c:v>
                </c:pt>
                <c:pt idx="10">
                  <c:v>143.93975691353998</c:v>
                </c:pt>
                <c:pt idx="11">
                  <c:v>146.80859673357</c:v>
                </c:pt>
                <c:pt idx="12">
                  <c:v>150.88498902153</c:v>
                </c:pt>
                <c:pt idx="13">
                  <c:v>152.04073914004999</c:v>
                </c:pt>
                <c:pt idx="14">
                  <c:v>152.09633489083998</c:v>
                </c:pt>
                <c:pt idx="15">
                  <c:v>153.21915102589972</c:v>
                </c:pt>
                <c:pt idx="16">
                  <c:v>156.92696699618</c:v>
                </c:pt>
                <c:pt idx="17">
                  <c:v>157.10189633407001</c:v>
                </c:pt>
                <c:pt idx="18">
                  <c:v>157.29414877143998</c:v>
                </c:pt>
                <c:pt idx="19">
                  <c:v>161.70701286187995</c:v>
                </c:pt>
                <c:pt idx="20">
                  <c:v>162.10723751083023</c:v>
                </c:pt>
                <c:pt idx="21">
                  <c:v>166.88332877037001</c:v>
                </c:pt>
                <c:pt idx="22">
                  <c:v>167.1100456233998</c:v>
                </c:pt>
                <c:pt idx="23">
                  <c:v>167.32205651773046</c:v>
                </c:pt>
                <c:pt idx="24">
                  <c:v>172.11285373593995</c:v>
                </c:pt>
                <c:pt idx="25">
                  <c:v>172.16261139445999</c:v>
                </c:pt>
                <c:pt idx="26">
                  <c:v>173.64704820648001</c:v>
                </c:pt>
                <c:pt idx="27">
                  <c:v>177.00316627110979</c:v>
                </c:pt>
                <c:pt idx="28">
                  <c:v>177.11566184847999</c:v>
                </c:pt>
                <c:pt idx="29">
                  <c:v>177.23596058724002</c:v>
                </c:pt>
                <c:pt idx="30">
                  <c:v>179.61706590473995</c:v>
                </c:pt>
                <c:pt idx="31">
                  <c:v>180.5195070393998</c:v>
                </c:pt>
                <c:pt idx="32">
                  <c:v>182.18081912583997</c:v>
                </c:pt>
                <c:pt idx="33">
                  <c:v>183.56524586505</c:v>
                </c:pt>
                <c:pt idx="34">
                  <c:v>187.30832556784</c:v>
                </c:pt>
                <c:pt idx="35">
                  <c:v>188.7119804572302</c:v>
                </c:pt>
                <c:pt idx="36">
                  <c:v>192.43583201004</c:v>
                </c:pt>
                <c:pt idx="37">
                  <c:v>194.40707337583999</c:v>
                </c:pt>
                <c:pt idx="38">
                  <c:v>197.56333845224023</c:v>
                </c:pt>
                <c:pt idx="39">
                  <c:v>198.58504158789023</c:v>
                </c:pt>
                <c:pt idx="40">
                  <c:v>199.92199141561039</c:v>
                </c:pt>
                <c:pt idx="41">
                  <c:v>202.78136483080002</c:v>
                </c:pt>
                <c:pt idx="42">
                  <c:v>204.07532261975999</c:v>
                </c:pt>
                <c:pt idx="43">
                  <c:v>206.77726512878979</c:v>
                </c:pt>
                <c:pt idx="44">
                  <c:v>211.23623848850022</c:v>
                </c:pt>
                <c:pt idx="45">
                  <c:v>211.46538779612999</c:v>
                </c:pt>
                <c:pt idx="46">
                  <c:v>213.29627476868998</c:v>
                </c:pt>
                <c:pt idx="47">
                  <c:v>214.63852632983</c:v>
                </c:pt>
                <c:pt idx="48">
                  <c:v>218.38207191493026</c:v>
                </c:pt>
                <c:pt idx="49">
                  <c:v>218.92655137439999</c:v>
                </c:pt>
                <c:pt idx="50">
                  <c:v>223.46786906116998</c:v>
                </c:pt>
                <c:pt idx="51">
                  <c:v>224.79789270122998</c:v>
                </c:pt>
                <c:pt idx="52">
                  <c:v>228.55366620741</c:v>
                </c:pt>
                <c:pt idx="53">
                  <c:v>228.96052997908001</c:v>
                </c:pt>
                <c:pt idx="54">
                  <c:v>230.71498858549998</c:v>
                </c:pt>
                <c:pt idx="55">
                  <c:v>233.57224974327019</c:v>
                </c:pt>
                <c:pt idx="56">
                  <c:v>236.7269334085</c:v>
                </c:pt>
                <c:pt idx="57">
                  <c:v>237.38193128765036</c:v>
                </c:pt>
                <c:pt idx="58">
                  <c:v>238.60932171513997</c:v>
                </c:pt>
                <c:pt idx="59">
                  <c:v>241.42047645675027</c:v>
                </c:pt>
                <c:pt idx="60">
                  <c:v>243.72344849699004</c:v>
                </c:pt>
                <c:pt idx="61">
                  <c:v>247.93425899019999</c:v>
                </c:pt>
                <c:pt idx="62">
                  <c:v>248.83757527884973</c:v>
                </c:pt>
                <c:pt idx="63">
                  <c:v>249.75811809952</c:v>
                </c:pt>
                <c:pt idx="64">
                  <c:v>251.05429742169019</c:v>
                </c:pt>
                <c:pt idx="65">
                  <c:v>253.27398929712976</c:v>
                </c:pt>
                <c:pt idx="66">
                  <c:v>254.2020628641198</c:v>
                </c:pt>
                <c:pt idx="67">
                  <c:v>257.09558842518948</c:v>
                </c:pt>
                <c:pt idx="68">
                  <c:v>257.8981242418991</c:v>
                </c:pt>
                <c:pt idx="69">
                  <c:v>259.49175296007883</c:v>
                </c:pt>
                <c:pt idx="70">
                  <c:v>262.19791493446002</c:v>
                </c:pt>
                <c:pt idx="71">
                  <c:v>263.77437009030001</c:v>
                </c:pt>
                <c:pt idx="72">
                  <c:v>264.24515663091</c:v>
                </c:pt>
                <c:pt idx="73">
                  <c:v>265.36179718464001</c:v>
                </c:pt>
                <c:pt idx="74">
                  <c:v>270.01519481917956</c:v>
                </c:pt>
                <c:pt idx="75">
                  <c:v>270.26931748851922</c:v>
                </c:pt>
                <c:pt idx="76">
                  <c:v>272.31754437437002</c:v>
                </c:pt>
                <c:pt idx="77">
                  <c:v>275.18283209918002</c:v>
                </c:pt>
                <c:pt idx="78">
                  <c:v>279.44474484501001</c:v>
                </c:pt>
                <c:pt idx="79">
                  <c:v>279.89946298812993</c:v>
                </c:pt>
                <c:pt idx="80">
                  <c:v>280.21705768231999</c:v>
                </c:pt>
                <c:pt idx="81">
                  <c:v>284.22116294045924</c:v>
                </c:pt>
                <c:pt idx="82">
                  <c:v>285.29254251043</c:v>
                </c:pt>
                <c:pt idx="83">
                  <c:v>288.54286289352092</c:v>
                </c:pt>
                <c:pt idx="84">
                  <c:v>290.36802733871002</c:v>
                </c:pt>
                <c:pt idx="85">
                  <c:v>292.86456284601002</c:v>
                </c:pt>
                <c:pt idx="86">
                  <c:v>295.44351216682003</c:v>
                </c:pt>
                <c:pt idx="87">
                  <c:v>299.11215838314001</c:v>
                </c:pt>
                <c:pt idx="88">
                  <c:v>300.51899699493993</c:v>
                </c:pt>
                <c:pt idx="89">
                  <c:v>301.50796275182</c:v>
                </c:pt>
                <c:pt idx="90">
                  <c:v>301.94013274685955</c:v>
                </c:pt>
                <c:pt idx="91">
                  <c:v>305.62595529382997</c:v>
                </c:pt>
                <c:pt idx="92">
                  <c:v>306.13518077896993</c:v>
                </c:pt>
                <c:pt idx="93">
                  <c:v>310.74515327568923</c:v>
                </c:pt>
                <c:pt idx="94">
                  <c:v>314.11217837536998</c:v>
                </c:pt>
                <c:pt idx="95">
                  <c:v>315.86435125755003</c:v>
                </c:pt>
                <c:pt idx="96">
                  <c:v>318.30943548855993</c:v>
                </c:pt>
                <c:pt idx="97">
                  <c:v>319.65255776428955</c:v>
                </c:pt>
                <c:pt idx="98">
                  <c:v>320.95872990580955</c:v>
                </c:pt>
                <c:pt idx="99">
                  <c:v>322.76504317541031</c:v>
                </c:pt>
                <c:pt idx="100">
                  <c:v>325.98246891162955</c:v>
                </c:pt>
                <c:pt idx="101">
                  <c:v>327.34222760335092</c:v>
                </c:pt>
                <c:pt idx="102">
                  <c:v>331.00620791744961</c:v>
                </c:pt>
                <c:pt idx="103">
                  <c:v>331.91941203122963</c:v>
                </c:pt>
                <c:pt idx="104">
                  <c:v>336.02994692336046</c:v>
                </c:pt>
                <c:pt idx="105">
                  <c:v>336.49659645849869</c:v>
                </c:pt>
                <c:pt idx="106">
                  <c:v>340.24988768834066</c:v>
                </c:pt>
                <c:pt idx="107">
                  <c:v>340.67369651511001</c:v>
                </c:pt>
                <c:pt idx="108">
                  <c:v>345.13512873961969</c:v>
                </c:pt>
                <c:pt idx="109">
                  <c:v>346.21841579732956</c:v>
                </c:pt>
                <c:pt idx="110">
                  <c:v>349.27516352826956</c:v>
                </c:pt>
                <c:pt idx="111">
                  <c:v>351.36369864986045</c:v>
                </c:pt>
                <c:pt idx="112">
                  <c:v>354.79171621241909</c:v>
                </c:pt>
                <c:pt idx="113">
                  <c:v>356.50898150238999</c:v>
                </c:pt>
                <c:pt idx="114">
                  <c:v>361.58696318637004</c:v>
                </c:pt>
                <c:pt idx="115">
                  <c:v>361.65426435492066</c:v>
                </c:pt>
                <c:pt idx="116">
                  <c:v>361.69526789472053</c:v>
                </c:pt>
                <c:pt idx="117">
                  <c:v>361.86413773767924</c:v>
                </c:pt>
                <c:pt idx="118">
                  <c:v>365.83530268347999</c:v>
                </c:pt>
                <c:pt idx="119">
                  <c:v>366.79954720744962</c:v>
                </c:pt>
                <c:pt idx="120">
                  <c:v>369.97533747227862</c:v>
                </c:pt>
                <c:pt idx="121">
                  <c:v>371.94483006019999</c:v>
                </c:pt>
                <c:pt idx="122">
                  <c:v>372.45935834538955</c:v>
                </c:pt>
                <c:pt idx="123">
                  <c:v>374.14028214551053</c:v>
                </c:pt>
                <c:pt idx="124">
                  <c:v>377.06474651205002</c:v>
                </c:pt>
                <c:pt idx="125">
                  <c:v>378.34259164619999</c:v>
                </c:pt>
                <c:pt idx="126">
                  <c:v>382.18184447514</c:v>
                </c:pt>
                <c:pt idx="127">
                  <c:v>382.54490114660001</c:v>
                </c:pt>
                <c:pt idx="128">
                  <c:v>384.21269273086045</c:v>
                </c:pt>
                <c:pt idx="129">
                  <c:v>386.74721064673997</c:v>
                </c:pt>
                <c:pt idx="130">
                  <c:v>387.29894243841954</c:v>
                </c:pt>
                <c:pt idx="131">
                  <c:v>387.50362635687969</c:v>
                </c:pt>
                <c:pt idx="132">
                  <c:v>391.01565706567948</c:v>
                </c:pt>
                <c:pt idx="133">
                  <c:v>392.38756530623999</c:v>
                </c:pt>
                <c:pt idx="134">
                  <c:v>395.29862134531999</c:v>
                </c:pt>
                <c:pt idx="135">
                  <c:v>397.47500171200949</c:v>
                </c:pt>
                <c:pt idx="136">
                  <c:v>399.58158562438001</c:v>
                </c:pt>
                <c:pt idx="137">
                  <c:v>402.56243811777</c:v>
                </c:pt>
                <c:pt idx="138">
                  <c:v>403.86454990339001</c:v>
                </c:pt>
                <c:pt idx="139">
                  <c:v>407.64987452353091</c:v>
                </c:pt>
                <c:pt idx="140">
                  <c:v>408.14751418246038</c:v>
                </c:pt>
                <c:pt idx="141">
                  <c:v>410.79691969244948</c:v>
                </c:pt>
                <c:pt idx="142">
                  <c:v>412.73731092911947</c:v>
                </c:pt>
                <c:pt idx="143">
                  <c:v>413.18606590527924</c:v>
                </c:pt>
                <c:pt idx="144">
                  <c:v>417.82474733488039</c:v>
                </c:pt>
                <c:pt idx="145">
                  <c:v>420.99640702039954</c:v>
                </c:pt>
                <c:pt idx="146">
                  <c:v>422.91218374063948</c:v>
                </c:pt>
                <c:pt idx="147">
                  <c:v>425.27937129951999</c:v>
                </c:pt>
                <c:pt idx="148">
                  <c:v>425.96464558407001</c:v>
                </c:pt>
                <c:pt idx="149">
                  <c:v>428.03925116417003</c:v>
                </c:pt>
                <c:pt idx="150">
                  <c:v>429.37983315964038</c:v>
                </c:pt>
                <c:pt idx="151">
                  <c:v>433.22576511416997</c:v>
                </c:pt>
                <c:pt idx="152">
                  <c:v>437.23300547281934</c:v>
                </c:pt>
                <c:pt idx="153">
                  <c:v>440.27364121365002</c:v>
                </c:pt>
                <c:pt idx="154">
                  <c:v>443.59879301416993</c:v>
                </c:pt>
                <c:pt idx="155">
                  <c:v>445.15474719912066</c:v>
                </c:pt>
                <c:pt idx="156">
                  <c:v>445.64778220839997</c:v>
                </c:pt>
                <c:pt idx="157">
                  <c:v>448.76785970150962</c:v>
                </c:pt>
                <c:pt idx="158">
                  <c:v>449.75640728270969</c:v>
                </c:pt>
                <c:pt idx="159">
                  <c:v>453.61368117672066</c:v>
                </c:pt>
                <c:pt idx="160">
                  <c:v>453.92944899083</c:v>
                </c:pt>
                <c:pt idx="161">
                  <c:v>457.97365743049949</c:v>
                </c:pt>
                <c:pt idx="162">
                  <c:v>459.09103827991947</c:v>
                </c:pt>
                <c:pt idx="163">
                  <c:v>462.08228250493039</c:v>
                </c:pt>
                <c:pt idx="164">
                  <c:v>464.25262756900008</c:v>
                </c:pt>
                <c:pt idx="165">
                  <c:v>465.69787257007005</c:v>
                </c:pt>
                <c:pt idx="166">
                  <c:v>466.22500595466937</c:v>
                </c:pt>
                <c:pt idx="167">
                  <c:v>469.33877059842962</c:v>
                </c:pt>
                <c:pt idx="168">
                  <c:v>470.61778415958997</c:v>
                </c:pt>
                <c:pt idx="169">
                  <c:v>474.39557341564955</c:v>
                </c:pt>
                <c:pt idx="170">
                  <c:v>475.01056236452001</c:v>
                </c:pt>
                <c:pt idx="171">
                  <c:v>479.07895079541993</c:v>
                </c:pt>
                <c:pt idx="172">
                  <c:v>479.40334056931999</c:v>
                </c:pt>
                <c:pt idx="173">
                  <c:v>479.45237623286999</c:v>
                </c:pt>
                <c:pt idx="174">
                  <c:v>483.09327426127902</c:v>
                </c:pt>
                <c:pt idx="175">
                  <c:v>483.99375622825903</c:v>
                </c:pt>
                <c:pt idx="176">
                  <c:v>484.50119995889884</c:v>
                </c:pt>
                <c:pt idx="177">
                  <c:v>486.62015625679948</c:v>
                </c:pt>
                <c:pt idx="178">
                  <c:v>488.75592046903</c:v>
                </c:pt>
                <c:pt idx="179">
                  <c:v>489.52950602209955</c:v>
                </c:pt>
                <c:pt idx="180">
                  <c:v>489.73901877496957</c:v>
                </c:pt>
                <c:pt idx="181">
                  <c:v>494.55781208528964</c:v>
                </c:pt>
                <c:pt idx="182">
                  <c:v>495.36234105544997</c:v>
                </c:pt>
                <c:pt idx="183">
                  <c:v>498.07747745547948</c:v>
                </c:pt>
                <c:pt idx="184">
                  <c:v>499.63415565799949</c:v>
                </c:pt>
                <c:pt idx="185">
                  <c:v>502.48203205994969</c:v>
                </c:pt>
                <c:pt idx="186">
                  <c:v>502.59303415020923</c:v>
                </c:pt>
                <c:pt idx="187">
                  <c:v>505.06987183082066</c:v>
                </c:pt>
                <c:pt idx="188">
                  <c:v>506.75561252696002</c:v>
                </c:pt>
                <c:pt idx="189">
                  <c:v>510.83794842992</c:v>
                </c:pt>
                <c:pt idx="190">
                  <c:v>510.90796029676039</c:v>
                </c:pt>
                <c:pt idx="191">
                  <c:v>510.95132585584003</c:v>
                </c:pt>
                <c:pt idx="192">
                  <c:v>514.53982591583997</c:v>
                </c:pt>
                <c:pt idx="193">
                  <c:v>516.83277988085922</c:v>
                </c:pt>
                <c:pt idx="194">
                  <c:v>518.17169153453995</c:v>
                </c:pt>
                <c:pt idx="195">
                  <c:v>518.24432884677003</c:v>
                </c:pt>
                <c:pt idx="196">
                  <c:v>519.74276344734994</c:v>
                </c:pt>
                <c:pt idx="197">
                  <c:v>521.71178081382004</c:v>
                </c:pt>
                <c:pt idx="198">
                  <c:v>522.97775959372996</c:v>
                </c:pt>
                <c:pt idx="199">
                  <c:v>523.84044823671002</c:v>
                </c:pt>
                <c:pt idx="200">
                  <c:v>525.24999710589998</c:v>
                </c:pt>
                <c:pt idx="201">
                  <c:v>526.55382981057949</c:v>
                </c:pt>
                <c:pt idx="202">
                  <c:v>531.20376322332106</c:v>
                </c:pt>
                <c:pt idx="203">
                  <c:v>533.36489617348946</c:v>
                </c:pt>
                <c:pt idx="204">
                  <c:v>538.56707821063003</c:v>
                </c:pt>
                <c:pt idx="205">
                  <c:v>540.03974120809119</c:v>
                </c:pt>
                <c:pt idx="206">
                  <c:v>540.16289158685004</c:v>
                </c:pt>
                <c:pt idx="207">
                  <c:v>544.85628933121859</c:v>
                </c:pt>
                <c:pt idx="208">
                  <c:v>546.32041049174859</c:v>
                </c:pt>
                <c:pt idx="209">
                  <c:v>546.89332746677053</c:v>
                </c:pt>
                <c:pt idx="210">
                  <c:v>552.47792939654948</c:v>
                </c:pt>
                <c:pt idx="211">
                  <c:v>555.46031029088999</c:v>
                </c:pt>
                <c:pt idx="212">
                  <c:v>558.63544830120998</c:v>
                </c:pt>
                <c:pt idx="213">
                  <c:v>559.74380170331995</c:v>
                </c:pt>
                <c:pt idx="214">
                  <c:v>560.87638264106079</c:v>
                </c:pt>
                <c:pt idx="215">
                  <c:v>563.45480034439004</c:v>
                </c:pt>
                <c:pt idx="216">
                  <c:v>565.29161844847999</c:v>
                </c:pt>
                <c:pt idx="217">
                  <c:v>570.87679762720052</c:v>
                </c:pt>
                <c:pt idx="218">
                  <c:v>571.49432893145001</c:v>
                </c:pt>
                <c:pt idx="219">
                  <c:v>578.29879491002157</c:v>
                </c:pt>
                <c:pt idx="220">
                  <c:v>578.57295979207947</c:v>
                </c:pt>
                <c:pt idx="221">
                  <c:v>579.63475442073002</c:v>
                </c:pt>
                <c:pt idx="222">
                  <c:v>585.41250535091922</c:v>
                </c:pt>
                <c:pt idx="223">
                  <c:v>585.72313352278093</c:v>
                </c:pt>
                <c:pt idx="224">
                  <c:v>592.45854307114053</c:v>
                </c:pt>
                <c:pt idx="225">
                  <c:v>592.97592355594998</c:v>
                </c:pt>
                <c:pt idx="226">
                  <c:v>599.50458079137002</c:v>
                </c:pt>
                <c:pt idx="227">
                  <c:v>600.03496972095923</c:v>
                </c:pt>
                <c:pt idx="228">
                  <c:v>603.60811619339938</c:v>
                </c:pt>
                <c:pt idx="229">
                  <c:v>606.66483133501004</c:v>
                </c:pt>
                <c:pt idx="230">
                  <c:v>607.11856248855997</c:v>
                </c:pt>
                <c:pt idx="231">
                  <c:v>611.42136427835055</c:v>
                </c:pt>
                <c:pt idx="232">
                  <c:v>614.73254418574857</c:v>
                </c:pt>
                <c:pt idx="233">
                  <c:v>617.50790973252947</c:v>
                </c:pt>
                <c:pt idx="234">
                  <c:v>618.99637393635157</c:v>
                </c:pt>
                <c:pt idx="235">
                  <c:v>619.86080280119938</c:v>
                </c:pt>
                <c:pt idx="236">
                  <c:v>621.07297561889095</c:v>
                </c:pt>
                <c:pt idx="237">
                  <c:v>622.74597446659106</c:v>
                </c:pt>
                <c:pt idx="238">
                  <c:v>626.44349721051003</c:v>
                </c:pt>
                <c:pt idx="239">
                  <c:v>631.26779385182999</c:v>
                </c:pt>
                <c:pt idx="240">
                  <c:v>631.81401880233909</c:v>
                </c:pt>
                <c:pt idx="241">
                  <c:v>632.74490921245001</c:v>
                </c:pt>
                <c:pt idx="242">
                  <c:v>637.18454039488995</c:v>
                </c:pt>
                <c:pt idx="243">
                  <c:v>639.61917684977004</c:v>
                </c:pt>
                <c:pt idx="244">
                  <c:v>639.73427285157004</c:v>
                </c:pt>
                <c:pt idx="245">
                  <c:v>644.13557161711105</c:v>
                </c:pt>
                <c:pt idx="246">
                  <c:v>645.48907294951118</c:v>
                </c:pt>
                <c:pt idx="247">
                  <c:v>646.29105861443998</c:v>
                </c:pt>
                <c:pt idx="248">
                  <c:v>647.69846483014055</c:v>
                </c:pt>
                <c:pt idx="249">
                  <c:v>651.24387304745119</c:v>
                </c:pt>
                <c:pt idx="250">
                  <c:v>655.94038782889004</c:v>
                </c:pt>
                <c:pt idx="251">
                  <c:v>656.99867314492997</c:v>
                </c:pt>
                <c:pt idx="252">
                  <c:v>657.79757480633054</c:v>
                </c:pt>
                <c:pt idx="253">
                  <c:v>660.22136120009054</c:v>
                </c:pt>
                <c:pt idx="254">
                  <c:v>661.38868490318055</c:v>
                </c:pt>
                <c:pt idx="255">
                  <c:v>662.99089390731092</c:v>
                </c:pt>
                <c:pt idx="256">
                  <c:v>666.23183643795005</c:v>
                </c:pt>
                <c:pt idx="257">
                  <c:v>666.64164156744005</c:v>
                </c:pt>
                <c:pt idx="258">
                  <c:v>670.87362187447923</c:v>
                </c:pt>
                <c:pt idx="259">
                  <c:v>672.65849322185079</c:v>
                </c:pt>
                <c:pt idx="260">
                  <c:v>676.77212375229999</c:v>
                </c:pt>
                <c:pt idx="261">
                  <c:v>677.62025714492859</c:v>
                </c:pt>
                <c:pt idx="262">
                  <c:v>679.74524442338998</c:v>
                </c:pt>
                <c:pt idx="263">
                  <c:v>682.33218545899922</c:v>
                </c:pt>
                <c:pt idx="264">
                  <c:v>685.64798686407948</c:v>
                </c:pt>
                <c:pt idx="265">
                  <c:v>689.09740197848055</c:v>
                </c:pt>
                <c:pt idx="266">
                  <c:v>689.66185172392909</c:v>
                </c:pt>
                <c:pt idx="267">
                  <c:v>691.54556705471896</c:v>
                </c:pt>
                <c:pt idx="268">
                  <c:v>695.56959355437004</c:v>
                </c:pt>
                <c:pt idx="269">
                  <c:v>697.43217746393896</c:v>
                </c:pt>
                <c:pt idx="270">
                  <c:v>698.56718953393909</c:v>
                </c:pt>
                <c:pt idx="271">
                  <c:v>701.78826916704054</c:v>
                </c:pt>
                <c:pt idx="272">
                  <c:v>703.1071504030291</c:v>
                </c:pt>
                <c:pt idx="273">
                  <c:v>705.45987993411995</c:v>
                </c:pt>
                <c:pt idx="274">
                  <c:v>708.17977054148184</c:v>
                </c:pt>
                <c:pt idx="275">
                  <c:v>709.49865177752054</c:v>
                </c:pt>
                <c:pt idx="276">
                  <c:v>712.89333861881119</c:v>
                </c:pt>
                <c:pt idx="277">
                  <c:v>713.55708849005896</c:v>
                </c:pt>
                <c:pt idx="278">
                  <c:v>714.36603364541895</c:v>
                </c:pt>
                <c:pt idx="279">
                  <c:v>717.28646276655093</c:v>
                </c:pt>
                <c:pt idx="280">
                  <c:v>717.95728315964948</c:v>
                </c:pt>
                <c:pt idx="281">
                  <c:v>719.07531714845004</c:v>
                </c:pt>
                <c:pt idx="282">
                  <c:v>722.65302591239993</c:v>
                </c:pt>
                <c:pt idx="283">
                  <c:v>724.44188029423947</c:v>
                </c:pt>
                <c:pt idx="284">
                  <c:v>724.65782151832002</c:v>
                </c:pt>
                <c:pt idx="285">
                  <c:v>728.89224257712078</c:v>
                </c:pt>
                <c:pt idx="286">
                  <c:v>730.05635211950948</c:v>
                </c:pt>
                <c:pt idx="287">
                  <c:v>732.81935910589948</c:v>
                </c:pt>
                <c:pt idx="288">
                  <c:v>735.45488272105001</c:v>
                </c:pt>
                <c:pt idx="289">
                  <c:v>736.56528099511922</c:v>
                </c:pt>
                <c:pt idx="290">
                  <c:v>739.29257500189055</c:v>
                </c:pt>
                <c:pt idx="291">
                  <c:v>739.55776597791998</c:v>
                </c:pt>
                <c:pt idx="292">
                  <c:v>741.17333199670145</c:v>
                </c:pt>
                <c:pt idx="293">
                  <c:v>746.87619589887947</c:v>
                </c:pt>
                <c:pt idx="294">
                  <c:v>747.90485707456003</c:v>
                </c:pt>
                <c:pt idx="295">
                  <c:v>749.11653158884053</c:v>
                </c:pt>
                <c:pt idx="296">
                  <c:v>751.03772006529948</c:v>
                </c:pt>
                <c:pt idx="297">
                  <c:v>753.76553900458998</c:v>
                </c:pt>
                <c:pt idx="298">
                  <c:v>756.54090463877003</c:v>
                </c:pt>
                <c:pt idx="299">
                  <c:v>758.42690651362</c:v>
                </c:pt>
                <c:pt idx="300">
                  <c:v>759.43506024319993</c:v>
                </c:pt>
                <c:pt idx="301">
                  <c:v>762.75881707048995</c:v>
                </c:pt>
                <c:pt idx="302">
                  <c:v>765.10458148179998</c:v>
                </c:pt>
                <c:pt idx="303">
                  <c:v>765.81609296199997</c:v>
                </c:pt>
                <c:pt idx="304">
                  <c:v>770.77410272041004</c:v>
                </c:pt>
                <c:pt idx="305">
                  <c:v>771.64017440011003</c:v>
                </c:pt>
                <c:pt idx="306">
                  <c:v>776.44362395901999</c:v>
                </c:pt>
                <c:pt idx="307">
                  <c:v>776.89987263442003</c:v>
                </c:pt>
                <c:pt idx="308">
                  <c:v>777.75339906831118</c:v>
                </c:pt>
                <c:pt idx="309">
                  <c:v>780.29889840096052</c:v>
                </c:pt>
                <c:pt idx="310">
                  <c:v>780.60519953770051</c:v>
                </c:pt>
                <c:pt idx="311">
                  <c:v>782.02985598859004</c:v>
                </c:pt>
                <c:pt idx="312">
                  <c:v>784.43396374863005</c:v>
                </c:pt>
                <c:pt idx="313">
                  <c:v>787.43909844952998</c:v>
                </c:pt>
                <c:pt idx="314">
                  <c:v>788.26272795987995</c:v>
                </c:pt>
                <c:pt idx="315">
                  <c:v>790.25799944975938</c:v>
                </c:pt>
                <c:pt idx="316">
                  <c:v>792.84834091046002</c:v>
                </c:pt>
                <c:pt idx="317">
                  <c:v>794.66927401628004</c:v>
                </c:pt>
                <c:pt idx="318">
                  <c:v>795.64144780974948</c:v>
                </c:pt>
                <c:pt idx="319">
                  <c:v>798.25758337140007</c:v>
                </c:pt>
                <c:pt idx="320">
                  <c:v>798.90669246674997</c:v>
                </c:pt>
                <c:pt idx="321">
                  <c:v>799.74414519046923</c:v>
                </c:pt>
                <c:pt idx="322">
                  <c:v>803.21381982456001</c:v>
                </c:pt>
                <c:pt idx="323">
                  <c:v>803.55074847876995</c:v>
                </c:pt>
                <c:pt idx="324">
                  <c:v>803.69548306564093</c:v>
                </c:pt>
                <c:pt idx="325">
                  <c:v>807.35735176696949</c:v>
                </c:pt>
                <c:pt idx="326">
                  <c:v>809.13729056401996</c:v>
                </c:pt>
                <c:pt idx="327">
                  <c:v>811.16395505542948</c:v>
                </c:pt>
                <c:pt idx="328">
                  <c:v>814.57909806239093</c:v>
                </c:pt>
                <c:pt idx="329">
                  <c:v>815.88184146449998</c:v>
                </c:pt>
                <c:pt idx="330">
                  <c:v>820.02090556077053</c:v>
                </c:pt>
                <c:pt idx="331">
                  <c:v>822.58376492098091</c:v>
                </c:pt>
                <c:pt idx="332">
                  <c:v>825.46271305914001</c:v>
                </c:pt>
                <c:pt idx="333">
                  <c:v>828.54986310653999</c:v>
                </c:pt>
                <c:pt idx="334">
                  <c:v>830.90452055715093</c:v>
                </c:pt>
                <c:pt idx="335">
                  <c:v>831.59018830192997</c:v>
                </c:pt>
                <c:pt idx="336">
                  <c:v>833.80018394260003</c:v>
                </c:pt>
                <c:pt idx="337">
                  <c:v>836.89225257907003</c:v>
                </c:pt>
                <c:pt idx="338">
                  <c:v>837.46579160480997</c:v>
                </c:pt>
                <c:pt idx="339">
                  <c:v>838.30055210810997</c:v>
                </c:pt>
                <c:pt idx="340">
                  <c:v>842.95868767869092</c:v>
                </c:pt>
                <c:pt idx="341">
                  <c:v>847.12997817012092</c:v>
                </c:pt>
                <c:pt idx="342">
                  <c:v>848.25331296881109</c:v>
                </c:pt>
                <c:pt idx="343">
                  <c:v>849.02512277830999</c:v>
                </c:pt>
                <c:pt idx="344">
                  <c:v>849.23138157181108</c:v>
                </c:pt>
                <c:pt idx="345">
                  <c:v>852.00327138840009</c:v>
                </c:pt>
                <c:pt idx="346">
                  <c:v>854.48677638135052</c:v>
                </c:pt>
                <c:pt idx="347">
                  <c:v>855.81081234398948</c:v>
                </c:pt>
                <c:pt idx="348">
                  <c:v>858.89829386590895</c:v>
                </c:pt>
                <c:pt idx="349">
                  <c:v>859.92714367848998</c:v>
                </c:pt>
                <c:pt idx="350">
                  <c:v>863.42589425635106</c:v>
                </c:pt>
                <c:pt idx="351">
                  <c:v>865.36751097562922</c:v>
                </c:pt>
                <c:pt idx="352">
                  <c:v>866.58615325026005</c:v>
                </c:pt>
                <c:pt idx="353">
                  <c:v>870.92891639995946</c:v>
                </c:pt>
                <c:pt idx="354">
                  <c:v>870.94364292699004</c:v>
                </c:pt>
                <c:pt idx="355">
                  <c:v>874.64971703736092</c:v>
                </c:pt>
                <c:pt idx="356">
                  <c:v>876.55896467484001</c:v>
                </c:pt>
                <c:pt idx="357">
                  <c:v>881.90019088564895</c:v>
                </c:pt>
                <c:pt idx="358">
                  <c:v>882.08157306290002</c:v>
                </c:pt>
                <c:pt idx="359">
                  <c:v>882.17428642311995</c:v>
                </c:pt>
                <c:pt idx="360">
                  <c:v>885.79750107591997</c:v>
                </c:pt>
                <c:pt idx="361">
                  <c:v>887.78960817139091</c:v>
                </c:pt>
                <c:pt idx="362">
                  <c:v>892.77601388368998</c:v>
                </c:pt>
                <c:pt idx="363">
                  <c:v>893.12370645808119</c:v>
                </c:pt>
                <c:pt idx="364">
                  <c:v>893.43299883899908</c:v>
                </c:pt>
                <c:pt idx="365">
                  <c:v>896.85511298345818</c:v>
                </c:pt>
                <c:pt idx="366">
                  <c:v>899.29893593992119</c:v>
                </c:pt>
                <c:pt idx="367">
                  <c:v>902.43323138832</c:v>
                </c:pt>
                <c:pt idx="368">
                  <c:v>905.16487304085092</c:v>
                </c:pt>
                <c:pt idx="369">
                  <c:v>907.76179506897995</c:v>
                </c:pt>
                <c:pt idx="370">
                  <c:v>910.86656390292831</c:v>
                </c:pt>
              </c:numCache>
            </c:numRef>
          </c:xVal>
          <c:yVal>
            <c:numRef>
              <c:f>'DR3 profile'!$J$5:$J$375</c:f>
              <c:numCache>
                <c:formatCode>General</c:formatCode>
                <c:ptCount val="371"/>
                <c:pt idx="0">
                  <c:v>104.63397053039984</c:v>
                </c:pt>
                <c:pt idx="1">
                  <c:v>104.59867250892985</c:v>
                </c:pt>
                <c:pt idx="2">
                  <c:v>104.53300541687</c:v>
                </c:pt>
                <c:pt idx="3">
                  <c:v>104.52161322304018</c:v>
                </c:pt>
                <c:pt idx="4">
                  <c:v>104.5015251552001</c:v>
                </c:pt>
                <c:pt idx="5">
                  <c:v>104.4889947698601</c:v>
                </c:pt>
                <c:pt idx="6">
                  <c:v>104.43658890053</c:v>
                </c:pt>
                <c:pt idx="7">
                  <c:v>104.41572962572013</c:v>
                </c:pt>
                <c:pt idx="8">
                  <c:v>104.41327758788998</c:v>
                </c:pt>
                <c:pt idx="9">
                  <c:v>104.39967119324</c:v>
                </c:pt>
                <c:pt idx="10">
                  <c:v>104.3906705315799</c:v>
                </c:pt>
                <c:pt idx="11">
                  <c:v>104.37844439726983</c:v>
                </c:pt>
                <c:pt idx="12">
                  <c:v>104.36031445313</c:v>
                </c:pt>
                <c:pt idx="13">
                  <c:v>104.3564026021199</c:v>
                </c:pt>
                <c:pt idx="14">
                  <c:v>104.35614038910002</c:v>
                </c:pt>
                <c:pt idx="15">
                  <c:v>104.35106719372983</c:v>
                </c:pt>
                <c:pt idx="16">
                  <c:v>104.33413934499002</c:v>
                </c:pt>
                <c:pt idx="17">
                  <c:v>104.33348729559985</c:v>
                </c:pt>
                <c:pt idx="18">
                  <c:v>104.33277067433001</c:v>
                </c:pt>
                <c:pt idx="19">
                  <c:v>104.31211761474998</c:v>
                </c:pt>
                <c:pt idx="20">
                  <c:v>104.31030152561</c:v>
                </c:pt>
                <c:pt idx="21">
                  <c:v>104.28959061992002</c:v>
                </c:pt>
                <c:pt idx="22">
                  <c:v>104.28878225656973</c:v>
                </c:pt>
                <c:pt idx="23">
                  <c:v>104.28785723052985</c:v>
                </c:pt>
                <c:pt idx="24">
                  <c:v>104.2649685686001</c:v>
                </c:pt>
                <c:pt idx="25">
                  <c:v>104.2647507258301</c:v>
                </c:pt>
                <c:pt idx="26">
                  <c:v>104.25763875334</c:v>
                </c:pt>
                <c:pt idx="27">
                  <c:v>104.24158198505999</c:v>
                </c:pt>
                <c:pt idx="28">
                  <c:v>104.24102054191022</c:v>
                </c:pt>
                <c:pt idx="29">
                  <c:v>104.24049243728</c:v>
                </c:pt>
                <c:pt idx="30">
                  <c:v>104.22866027832002</c:v>
                </c:pt>
                <c:pt idx="31">
                  <c:v>104.22410144043</c:v>
                </c:pt>
                <c:pt idx="32">
                  <c:v>104.2158556643402</c:v>
                </c:pt>
                <c:pt idx="33">
                  <c:v>104.2073619842501</c:v>
                </c:pt>
                <c:pt idx="34">
                  <c:v>104.18638791170982</c:v>
                </c:pt>
                <c:pt idx="35">
                  <c:v>104.17660674095001</c:v>
                </c:pt>
                <c:pt idx="36">
                  <c:v>104.15646978898</c:v>
                </c:pt>
                <c:pt idx="37">
                  <c:v>104.14754216512</c:v>
                </c:pt>
                <c:pt idx="38">
                  <c:v>104.13022172408</c:v>
                </c:pt>
                <c:pt idx="39">
                  <c:v>104.12580988565983</c:v>
                </c:pt>
                <c:pt idx="40">
                  <c:v>104.11929133097</c:v>
                </c:pt>
                <c:pt idx="41">
                  <c:v>104.10531063627988</c:v>
                </c:pt>
                <c:pt idx="42">
                  <c:v>104.09882048196999</c:v>
                </c:pt>
                <c:pt idx="43">
                  <c:v>104.08426453455</c:v>
                </c:pt>
                <c:pt idx="44">
                  <c:v>104.06387364466002</c:v>
                </c:pt>
                <c:pt idx="45">
                  <c:v>104.0628414917</c:v>
                </c:pt>
                <c:pt idx="46">
                  <c:v>104.0543137058001</c:v>
                </c:pt>
                <c:pt idx="47">
                  <c:v>104.04740241255983</c:v>
                </c:pt>
                <c:pt idx="48">
                  <c:v>104.02463661016</c:v>
                </c:pt>
                <c:pt idx="49">
                  <c:v>104.02271725822983</c:v>
                </c:pt>
                <c:pt idx="50">
                  <c:v>104.00141077086002</c:v>
                </c:pt>
                <c:pt idx="51">
                  <c:v>103.99150881221</c:v>
                </c:pt>
                <c:pt idx="52">
                  <c:v>103.96853133091</c:v>
                </c:pt>
                <c:pt idx="53">
                  <c:v>103.9656417846701</c:v>
                </c:pt>
                <c:pt idx="54">
                  <c:v>103.95324058532012</c:v>
                </c:pt>
                <c:pt idx="55">
                  <c:v>103.93467202322998</c:v>
                </c:pt>
                <c:pt idx="56">
                  <c:v>103.91511887614</c:v>
                </c:pt>
                <c:pt idx="57">
                  <c:v>103.9104994201702</c:v>
                </c:pt>
                <c:pt idx="58">
                  <c:v>103.90184266272</c:v>
                </c:pt>
                <c:pt idx="59">
                  <c:v>103.8842089859901</c:v>
                </c:pt>
                <c:pt idx="60">
                  <c:v>103.87047242975981</c:v>
                </c:pt>
                <c:pt idx="61">
                  <c:v>103.84041867708</c:v>
                </c:pt>
                <c:pt idx="62">
                  <c:v>103.83605153232983</c:v>
                </c:pt>
                <c:pt idx="63">
                  <c:v>103.82854003905983</c:v>
                </c:pt>
                <c:pt idx="64">
                  <c:v>103.8174897455101</c:v>
                </c:pt>
                <c:pt idx="65">
                  <c:v>103.80113487537002</c:v>
                </c:pt>
                <c:pt idx="66">
                  <c:v>103.7950267551001</c:v>
                </c:pt>
                <c:pt idx="67">
                  <c:v>103.77651662606</c:v>
                </c:pt>
                <c:pt idx="68">
                  <c:v>103.77159262085</c:v>
                </c:pt>
                <c:pt idx="69">
                  <c:v>103.7614818124798</c:v>
                </c:pt>
                <c:pt idx="70">
                  <c:v>103.74512207031012</c:v>
                </c:pt>
                <c:pt idx="71">
                  <c:v>103.73580429022</c:v>
                </c:pt>
                <c:pt idx="72">
                  <c:v>103.73302166400018</c:v>
                </c:pt>
                <c:pt idx="73">
                  <c:v>103.7278608211401</c:v>
                </c:pt>
                <c:pt idx="74">
                  <c:v>103.7031199870402</c:v>
                </c:pt>
                <c:pt idx="75">
                  <c:v>103.7016265807702</c:v>
                </c:pt>
                <c:pt idx="76">
                  <c:v>103.69037477112001</c:v>
                </c:pt>
                <c:pt idx="77">
                  <c:v>103.67342277226982</c:v>
                </c:pt>
                <c:pt idx="78">
                  <c:v>103.63662285237</c:v>
                </c:pt>
                <c:pt idx="79">
                  <c:v>103.63275091793982</c:v>
                </c:pt>
                <c:pt idx="80">
                  <c:v>103.63043850210981</c:v>
                </c:pt>
                <c:pt idx="81">
                  <c:v>103.60523290652978</c:v>
                </c:pt>
                <c:pt idx="82">
                  <c:v>103.59749566367012</c:v>
                </c:pt>
                <c:pt idx="83">
                  <c:v>103.57594765842981</c:v>
                </c:pt>
                <c:pt idx="84">
                  <c:v>103.56215613077001</c:v>
                </c:pt>
                <c:pt idx="85">
                  <c:v>103.5452579521</c:v>
                </c:pt>
                <c:pt idx="86">
                  <c:v>103.52661366306999</c:v>
                </c:pt>
                <c:pt idx="87">
                  <c:v>103.50153083048981</c:v>
                </c:pt>
                <c:pt idx="88">
                  <c:v>103.49237132937</c:v>
                </c:pt>
                <c:pt idx="89">
                  <c:v>103.48632196105002</c:v>
                </c:pt>
                <c:pt idx="90">
                  <c:v>103.48337860107</c:v>
                </c:pt>
                <c:pt idx="91">
                  <c:v>103.45819688918</c:v>
                </c:pt>
                <c:pt idx="92">
                  <c:v>103.45441882082</c:v>
                </c:pt>
                <c:pt idx="93">
                  <c:v>103.42100859625987</c:v>
                </c:pt>
                <c:pt idx="94">
                  <c:v>103.39858359386</c:v>
                </c:pt>
                <c:pt idx="95">
                  <c:v>103.38774825696981</c:v>
                </c:pt>
                <c:pt idx="96">
                  <c:v>103.37262799593</c:v>
                </c:pt>
                <c:pt idx="97">
                  <c:v>103.36464202881002</c:v>
                </c:pt>
                <c:pt idx="98">
                  <c:v>103.35679164234998</c:v>
                </c:pt>
                <c:pt idx="99">
                  <c:v>103.34557593789985</c:v>
                </c:pt>
                <c:pt idx="100">
                  <c:v>103.32559303470001</c:v>
                </c:pt>
                <c:pt idx="101">
                  <c:v>103.31714779663</c:v>
                </c:pt>
                <c:pt idx="102">
                  <c:v>103.29519757155001</c:v>
                </c:pt>
                <c:pt idx="103">
                  <c:v>103.29027176920012</c:v>
                </c:pt>
                <c:pt idx="104">
                  <c:v>103.26540697051</c:v>
                </c:pt>
                <c:pt idx="105">
                  <c:v>103.26323476155002</c:v>
                </c:pt>
                <c:pt idx="106">
                  <c:v>103.23550979613998</c:v>
                </c:pt>
                <c:pt idx="107">
                  <c:v>103.23225570475998</c:v>
                </c:pt>
                <c:pt idx="108">
                  <c:v>103.20094745508</c:v>
                </c:pt>
                <c:pt idx="109">
                  <c:v>103.1942617617501</c:v>
                </c:pt>
                <c:pt idx="110">
                  <c:v>103.17480275366975</c:v>
                </c:pt>
                <c:pt idx="111">
                  <c:v>103.15999087250975</c:v>
                </c:pt>
                <c:pt idx="112">
                  <c:v>103.13435271379981</c:v>
                </c:pt>
                <c:pt idx="113">
                  <c:v>103.12302281193983</c:v>
                </c:pt>
                <c:pt idx="114">
                  <c:v>103.07373053313975</c:v>
                </c:pt>
                <c:pt idx="115">
                  <c:v>103.07327536196</c:v>
                </c:pt>
                <c:pt idx="116">
                  <c:v>103.07293432867984</c:v>
                </c:pt>
                <c:pt idx="117">
                  <c:v>103.0716928783</c:v>
                </c:pt>
                <c:pt idx="118">
                  <c:v>103.04662224541018</c:v>
                </c:pt>
                <c:pt idx="119">
                  <c:v>103.04006924858002</c:v>
                </c:pt>
                <c:pt idx="120">
                  <c:v>103.01848660741</c:v>
                </c:pt>
                <c:pt idx="121">
                  <c:v>103.00414740956002</c:v>
                </c:pt>
                <c:pt idx="122">
                  <c:v>103.00080108642983</c:v>
                </c:pt>
                <c:pt idx="123">
                  <c:v>102.98985825011</c:v>
                </c:pt>
                <c:pt idx="124">
                  <c:v>102.97152079368</c:v>
                </c:pt>
                <c:pt idx="125">
                  <c:v>102.96375782290001</c:v>
                </c:pt>
                <c:pt idx="126">
                  <c:v>102.9376878959001</c:v>
                </c:pt>
                <c:pt idx="127">
                  <c:v>102.93614553099998</c:v>
                </c:pt>
                <c:pt idx="128">
                  <c:v>102.9227107524798</c:v>
                </c:pt>
                <c:pt idx="129">
                  <c:v>102.90401995780999</c:v>
                </c:pt>
                <c:pt idx="130">
                  <c:v>102.9003448745799</c:v>
                </c:pt>
                <c:pt idx="131">
                  <c:v>102.89902145386</c:v>
                </c:pt>
                <c:pt idx="132">
                  <c:v>102.87628439107</c:v>
                </c:pt>
                <c:pt idx="133">
                  <c:v>102.86836056906</c:v>
                </c:pt>
                <c:pt idx="134">
                  <c:v>102.85154698837012</c:v>
                </c:pt>
                <c:pt idx="135">
                  <c:v>102.83796486183012</c:v>
                </c:pt>
                <c:pt idx="136">
                  <c:v>102.82274907236983</c:v>
                </c:pt>
                <c:pt idx="137">
                  <c:v>102.80121846839999</c:v>
                </c:pt>
                <c:pt idx="138">
                  <c:v>102.79616400976015</c:v>
                </c:pt>
                <c:pt idx="139">
                  <c:v>102.77085699172</c:v>
                </c:pt>
                <c:pt idx="140">
                  <c:v>102.76860613783001</c:v>
                </c:pt>
                <c:pt idx="141">
                  <c:v>102.75105845276001</c:v>
                </c:pt>
                <c:pt idx="142">
                  <c:v>102.73963985947998</c:v>
                </c:pt>
                <c:pt idx="143">
                  <c:v>102.73655760427013</c:v>
                </c:pt>
                <c:pt idx="144">
                  <c:v>102.70174217103001</c:v>
                </c:pt>
                <c:pt idx="145">
                  <c:v>102.68042500246983</c:v>
                </c:pt>
                <c:pt idx="146">
                  <c:v>102.6675522117</c:v>
                </c:pt>
                <c:pt idx="147">
                  <c:v>102.65490154513</c:v>
                </c:pt>
                <c:pt idx="148">
                  <c:v>102.65027984618983</c:v>
                </c:pt>
                <c:pt idx="149">
                  <c:v>102.63630952577</c:v>
                </c:pt>
                <c:pt idx="150">
                  <c:v>102.63090072243983</c:v>
                </c:pt>
                <c:pt idx="151">
                  <c:v>102.60875605677978</c:v>
                </c:pt>
                <c:pt idx="152">
                  <c:v>102.58105133596</c:v>
                </c:pt>
                <c:pt idx="153">
                  <c:v>102.55787544383</c:v>
                </c:pt>
                <c:pt idx="154">
                  <c:v>102.53750499004018</c:v>
                </c:pt>
                <c:pt idx="155">
                  <c:v>102.52902236938</c:v>
                </c:pt>
                <c:pt idx="156">
                  <c:v>102.52632335448983</c:v>
                </c:pt>
                <c:pt idx="157">
                  <c:v>102.50924315639</c:v>
                </c:pt>
                <c:pt idx="158">
                  <c:v>102.50498005248981</c:v>
                </c:pt>
                <c:pt idx="159">
                  <c:v>102.48459235695984</c:v>
                </c:pt>
                <c:pt idx="160">
                  <c:v>102.4829389102499</c:v>
                </c:pt>
                <c:pt idx="161">
                  <c:v>102.46411159668</c:v>
                </c:pt>
                <c:pt idx="162">
                  <c:v>102.45836822202983</c:v>
                </c:pt>
                <c:pt idx="163">
                  <c:v>102.4476267407202</c:v>
                </c:pt>
                <c:pt idx="164">
                  <c:v>102.43930110605982</c:v>
                </c:pt>
                <c:pt idx="165">
                  <c:v>102.43375915527002</c:v>
                </c:pt>
                <c:pt idx="166">
                  <c:v>102.43177266439002</c:v>
                </c:pt>
                <c:pt idx="167">
                  <c:v>102.42003850893001</c:v>
                </c:pt>
                <c:pt idx="168">
                  <c:v>102.41572222469</c:v>
                </c:pt>
                <c:pt idx="169">
                  <c:v>102.40212036133018</c:v>
                </c:pt>
                <c:pt idx="170">
                  <c:v>102.39954145642982</c:v>
                </c:pt>
                <c:pt idx="171">
                  <c:v>102.38896052434002</c:v>
                </c:pt>
                <c:pt idx="172">
                  <c:v>102.38801987156987</c:v>
                </c:pt>
                <c:pt idx="173">
                  <c:v>102.38787767987</c:v>
                </c:pt>
                <c:pt idx="174">
                  <c:v>102.37588073730981</c:v>
                </c:pt>
                <c:pt idx="175">
                  <c:v>102.37340454660983</c:v>
                </c:pt>
                <c:pt idx="176">
                  <c:v>102.37218938108001</c:v>
                </c:pt>
                <c:pt idx="177">
                  <c:v>102.36753633217987</c:v>
                </c:pt>
                <c:pt idx="178">
                  <c:v>102.36284637451983</c:v>
                </c:pt>
                <c:pt idx="179">
                  <c:v>102.36095090772</c:v>
                </c:pt>
                <c:pt idx="180">
                  <c:v>102.36062494914022</c:v>
                </c:pt>
                <c:pt idx="181">
                  <c:v>102.35049000724</c:v>
                </c:pt>
                <c:pt idx="182">
                  <c:v>102.34911895752001</c:v>
                </c:pt>
                <c:pt idx="183">
                  <c:v>102.34392011998</c:v>
                </c:pt>
                <c:pt idx="184">
                  <c:v>102.3419682617201</c:v>
                </c:pt>
                <c:pt idx="185">
                  <c:v>102.33783772786001</c:v>
                </c:pt>
                <c:pt idx="186">
                  <c:v>102.33768211686981</c:v>
                </c:pt>
                <c:pt idx="187">
                  <c:v>102.33480913912</c:v>
                </c:pt>
                <c:pt idx="188">
                  <c:v>102.33256732241983</c:v>
                </c:pt>
                <c:pt idx="189">
                  <c:v>102.32615067815</c:v>
                </c:pt>
                <c:pt idx="190">
                  <c:v>102.32601856284001</c:v>
                </c:pt>
                <c:pt idx="191">
                  <c:v>102.32593673022981</c:v>
                </c:pt>
                <c:pt idx="192">
                  <c:v>102.32099914551</c:v>
                </c:pt>
                <c:pt idx="193">
                  <c:v>102.31847515959981</c:v>
                </c:pt>
                <c:pt idx="194">
                  <c:v>102.31700134277</c:v>
                </c:pt>
                <c:pt idx="195">
                  <c:v>102.31694137573</c:v>
                </c:pt>
                <c:pt idx="196">
                  <c:v>102.31567157363983</c:v>
                </c:pt>
                <c:pt idx="197">
                  <c:v>102.31313398880999</c:v>
                </c:pt>
                <c:pt idx="198">
                  <c:v>102.31221765959</c:v>
                </c:pt>
                <c:pt idx="199">
                  <c:v>102.31159323615</c:v>
                </c:pt>
                <c:pt idx="200">
                  <c:v>102.31018888201</c:v>
                </c:pt>
                <c:pt idx="201">
                  <c:v>102.30926096344002</c:v>
                </c:pt>
                <c:pt idx="202">
                  <c:v>102.30595167417998</c:v>
                </c:pt>
                <c:pt idx="203">
                  <c:v>102.3041202888501</c:v>
                </c:pt>
                <c:pt idx="204">
                  <c:v>102.3004752246799</c:v>
                </c:pt>
                <c:pt idx="205">
                  <c:v>102.29964172363</c:v>
                </c:pt>
                <c:pt idx="206">
                  <c:v>102.29957290173</c:v>
                </c:pt>
                <c:pt idx="207">
                  <c:v>102.29695002238</c:v>
                </c:pt>
                <c:pt idx="208">
                  <c:v>102.29613129616</c:v>
                </c:pt>
                <c:pt idx="209">
                  <c:v>102.29581163489</c:v>
                </c:pt>
                <c:pt idx="210">
                  <c:v>102.2926956844301</c:v>
                </c:pt>
                <c:pt idx="211">
                  <c:v>102.29151573513015</c:v>
                </c:pt>
                <c:pt idx="212">
                  <c:v>102.29025952339018</c:v>
                </c:pt>
                <c:pt idx="213">
                  <c:v>102.2896411132799</c:v>
                </c:pt>
                <c:pt idx="214">
                  <c:v>102.2890014648401</c:v>
                </c:pt>
                <c:pt idx="215">
                  <c:v>102.28754525028</c:v>
                </c:pt>
                <c:pt idx="216">
                  <c:v>102.28675521642978</c:v>
                </c:pt>
                <c:pt idx="217">
                  <c:v>102.28517804387987</c:v>
                </c:pt>
                <c:pt idx="218">
                  <c:v>102.28483671303985</c:v>
                </c:pt>
                <c:pt idx="219">
                  <c:v>102.28203639072981</c:v>
                </c:pt>
                <c:pt idx="220">
                  <c:v>102.28196076144999</c:v>
                </c:pt>
                <c:pt idx="221">
                  <c:v>102.28166786193999</c:v>
                </c:pt>
                <c:pt idx="222">
                  <c:v>102.28003166902</c:v>
                </c:pt>
                <c:pt idx="223">
                  <c:v>102.27991065671</c:v>
                </c:pt>
                <c:pt idx="224">
                  <c:v>102.27704900575</c:v>
                </c:pt>
                <c:pt idx="225">
                  <c:v>102.27685365076998</c:v>
                </c:pt>
                <c:pt idx="226">
                  <c:v>102.27408203124995</c:v>
                </c:pt>
                <c:pt idx="227">
                  <c:v>102.27386283199984</c:v>
                </c:pt>
                <c:pt idx="228">
                  <c:v>102.27238612124985</c:v>
                </c:pt>
                <c:pt idx="229">
                  <c:v>102.27112284135002</c:v>
                </c:pt>
                <c:pt idx="230">
                  <c:v>102.27086640120002</c:v>
                </c:pt>
                <c:pt idx="231">
                  <c:v>102.26843238433</c:v>
                </c:pt>
                <c:pt idx="232">
                  <c:v>102.26704243341995</c:v>
                </c:pt>
                <c:pt idx="233">
                  <c:v>102.26563453147</c:v>
                </c:pt>
                <c:pt idx="234">
                  <c:v>102.26501937866</c:v>
                </c:pt>
                <c:pt idx="235">
                  <c:v>102.26467669276002</c:v>
                </c:pt>
                <c:pt idx="236">
                  <c:v>102.26419615057</c:v>
                </c:pt>
                <c:pt idx="237">
                  <c:v>102.26337725090001</c:v>
                </c:pt>
                <c:pt idx="238">
                  <c:v>102.26156738704999</c:v>
                </c:pt>
                <c:pt idx="239">
                  <c:v>102.2592059897801</c:v>
                </c:pt>
                <c:pt idx="240">
                  <c:v>102.25893862352982</c:v>
                </c:pt>
                <c:pt idx="241">
                  <c:v>102.25865620931013</c:v>
                </c:pt>
                <c:pt idx="242">
                  <c:v>102.25730931069987</c:v>
                </c:pt>
                <c:pt idx="243">
                  <c:v>102.25611414591013</c:v>
                </c:pt>
                <c:pt idx="244">
                  <c:v>102.25605215800984</c:v>
                </c:pt>
                <c:pt idx="245">
                  <c:v>102.25317602576</c:v>
                </c:pt>
                <c:pt idx="246">
                  <c:v>102.25243620291987</c:v>
                </c:pt>
                <c:pt idx="247">
                  <c:v>102.2519989013701</c:v>
                </c:pt>
                <c:pt idx="248">
                  <c:v>102.25123148002002</c:v>
                </c:pt>
                <c:pt idx="249">
                  <c:v>102.24929826278</c:v>
                </c:pt>
                <c:pt idx="250">
                  <c:v>102.24592172202</c:v>
                </c:pt>
                <c:pt idx="251">
                  <c:v>102.24516087196002</c:v>
                </c:pt>
                <c:pt idx="252">
                  <c:v>102.24458544562999</c:v>
                </c:pt>
                <c:pt idx="253">
                  <c:v>102.2431594848602</c:v>
                </c:pt>
                <c:pt idx="254">
                  <c:v>102.2425075184199</c:v>
                </c:pt>
                <c:pt idx="255">
                  <c:v>102.24142061121022</c:v>
                </c:pt>
                <c:pt idx="256">
                  <c:v>102.23948325299</c:v>
                </c:pt>
                <c:pt idx="257">
                  <c:v>102.23911834717002</c:v>
                </c:pt>
                <c:pt idx="258">
                  <c:v>102.23519123184002</c:v>
                </c:pt>
                <c:pt idx="259">
                  <c:v>102.2338742683701</c:v>
                </c:pt>
                <c:pt idx="260">
                  <c:v>102.22963388075</c:v>
                </c:pt>
                <c:pt idx="261">
                  <c:v>102.22887908936002</c:v>
                </c:pt>
                <c:pt idx="262">
                  <c:v>102.22698561724998</c:v>
                </c:pt>
                <c:pt idx="263">
                  <c:v>102.22468386443002</c:v>
                </c:pt>
                <c:pt idx="264">
                  <c:v>102.22173360188998</c:v>
                </c:pt>
                <c:pt idx="265">
                  <c:v>102.21924850940998</c:v>
                </c:pt>
                <c:pt idx="266">
                  <c:v>102.21890182495</c:v>
                </c:pt>
                <c:pt idx="267">
                  <c:v>102.2177436265701</c:v>
                </c:pt>
                <c:pt idx="268">
                  <c:v>102.2152642470102</c:v>
                </c:pt>
                <c:pt idx="269">
                  <c:v>102.21411662722016</c:v>
                </c:pt>
                <c:pt idx="270">
                  <c:v>102.21361147403999</c:v>
                </c:pt>
                <c:pt idx="271">
                  <c:v>102.21183807372984</c:v>
                </c:pt>
                <c:pt idx="272">
                  <c:v>102.2112294608703</c:v>
                </c:pt>
                <c:pt idx="273">
                  <c:v>102.20968021211</c:v>
                </c:pt>
                <c:pt idx="274">
                  <c:v>102.20788919148001</c:v>
                </c:pt>
                <c:pt idx="275">
                  <c:v>102.20702072144012</c:v>
                </c:pt>
                <c:pt idx="276">
                  <c:v>102.20460717617</c:v>
                </c:pt>
                <c:pt idx="277">
                  <c:v>102.20420170744002</c:v>
                </c:pt>
                <c:pt idx="278">
                  <c:v>102.2035589981101</c:v>
                </c:pt>
                <c:pt idx="279">
                  <c:v>102.2016384887701</c:v>
                </c:pt>
                <c:pt idx="280">
                  <c:v>102.20119781494</c:v>
                </c:pt>
                <c:pt idx="281">
                  <c:v>102.20019683837998</c:v>
                </c:pt>
                <c:pt idx="282">
                  <c:v>102.19699859618981</c:v>
                </c:pt>
                <c:pt idx="283">
                  <c:v>102.1953994751</c:v>
                </c:pt>
                <c:pt idx="284">
                  <c:v>102.1952070094499</c:v>
                </c:pt>
                <c:pt idx="285">
                  <c:v>102.18986505498985</c:v>
                </c:pt>
                <c:pt idx="286">
                  <c:v>102.18748436627995</c:v>
                </c:pt>
                <c:pt idx="287">
                  <c:v>102.18337229900983</c:v>
                </c:pt>
                <c:pt idx="288">
                  <c:v>102.17944775172978</c:v>
                </c:pt>
                <c:pt idx="289">
                  <c:v>102.1777958315198</c:v>
                </c:pt>
                <c:pt idx="290">
                  <c:v>102.17231208666978</c:v>
                </c:pt>
                <c:pt idx="291">
                  <c:v>102.17183898926</c:v>
                </c:pt>
                <c:pt idx="292">
                  <c:v>102.16905333613001</c:v>
                </c:pt>
                <c:pt idx="293">
                  <c:v>102.15583323716982</c:v>
                </c:pt>
                <c:pt idx="294">
                  <c:v>102.1535863161798</c:v>
                </c:pt>
                <c:pt idx="295">
                  <c:v>102.15147933959983</c:v>
                </c:pt>
                <c:pt idx="296">
                  <c:v>102.1478855527199</c:v>
                </c:pt>
                <c:pt idx="297">
                  <c:v>102.13983119117985</c:v>
                </c:pt>
                <c:pt idx="298">
                  <c:v>102.13408271425983</c:v>
                </c:pt>
                <c:pt idx="299">
                  <c:v>102.13106494343</c:v>
                </c:pt>
                <c:pt idx="300">
                  <c:v>102.12917908492</c:v>
                </c:pt>
                <c:pt idx="301">
                  <c:v>102.12413797377987</c:v>
                </c:pt>
                <c:pt idx="302">
                  <c:v>102.12096512672981</c:v>
                </c:pt>
                <c:pt idx="303">
                  <c:v>102.11950007434002</c:v>
                </c:pt>
                <c:pt idx="304">
                  <c:v>102.1124207105199</c:v>
                </c:pt>
                <c:pt idx="305">
                  <c:v>102.11062426844018</c:v>
                </c:pt>
                <c:pt idx="306">
                  <c:v>102.10212079855985</c:v>
                </c:pt>
                <c:pt idx="307">
                  <c:v>102.10135393767</c:v>
                </c:pt>
                <c:pt idx="308">
                  <c:v>102.09807042336</c:v>
                </c:pt>
                <c:pt idx="309">
                  <c:v>102.08947906493998</c:v>
                </c:pt>
                <c:pt idx="310">
                  <c:v>102.08842308139013</c:v>
                </c:pt>
                <c:pt idx="311">
                  <c:v>102.08425530722</c:v>
                </c:pt>
                <c:pt idx="312">
                  <c:v>102.07944318983</c:v>
                </c:pt>
                <c:pt idx="313">
                  <c:v>102.07185913795983</c:v>
                </c:pt>
                <c:pt idx="314">
                  <c:v>102.07039042656982</c:v>
                </c:pt>
                <c:pt idx="315">
                  <c:v>102.06474508366</c:v>
                </c:pt>
                <c:pt idx="316">
                  <c:v>102.05860297624</c:v>
                </c:pt>
                <c:pt idx="317">
                  <c:v>102.0552946034</c:v>
                </c:pt>
                <c:pt idx="318">
                  <c:v>102.05352910900002</c:v>
                </c:pt>
                <c:pt idx="319">
                  <c:v>102.0487781347198</c:v>
                </c:pt>
                <c:pt idx="320">
                  <c:v>102.04771835327</c:v>
                </c:pt>
                <c:pt idx="321">
                  <c:v>102.04635406942</c:v>
                </c:pt>
                <c:pt idx="322">
                  <c:v>102.04070861957995</c:v>
                </c:pt>
                <c:pt idx="323">
                  <c:v>102.04016040857999</c:v>
                </c:pt>
                <c:pt idx="324">
                  <c:v>102.0399249133401</c:v>
                </c:pt>
                <c:pt idx="325">
                  <c:v>102.03396161381002</c:v>
                </c:pt>
                <c:pt idx="326">
                  <c:v>102.0310630095601</c:v>
                </c:pt>
                <c:pt idx="327">
                  <c:v>102.02776545751</c:v>
                </c:pt>
                <c:pt idx="328">
                  <c:v>102.02131206516</c:v>
                </c:pt>
                <c:pt idx="329">
                  <c:v>102.01908778595002</c:v>
                </c:pt>
                <c:pt idx="330">
                  <c:v>102.01234738071</c:v>
                </c:pt>
                <c:pt idx="331">
                  <c:v>102.00817380178985</c:v>
                </c:pt>
                <c:pt idx="332">
                  <c:v>102.00348547692001</c:v>
                </c:pt>
                <c:pt idx="333">
                  <c:v>101.99789543577999</c:v>
                </c:pt>
                <c:pt idx="334">
                  <c:v>101.99363033374998</c:v>
                </c:pt>
                <c:pt idx="335">
                  <c:v>101.99251428223013</c:v>
                </c:pt>
                <c:pt idx="336">
                  <c:v>101.98909925949998</c:v>
                </c:pt>
                <c:pt idx="337">
                  <c:v>101.98431998581022</c:v>
                </c:pt>
                <c:pt idx="338">
                  <c:v>101.98333900084</c:v>
                </c:pt>
                <c:pt idx="339">
                  <c:v>101.98191122091018</c:v>
                </c:pt>
                <c:pt idx="340">
                  <c:v>101.9734166351401</c:v>
                </c:pt>
                <c:pt idx="341">
                  <c:v>101.96443541329</c:v>
                </c:pt>
                <c:pt idx="342">
                  <c:v>101.9621439131101</c:v>
                </c:pt>
                <c:pt idx="343">
                  <c:v>101.96035497003002</c:v>
                </c:pt>
                <c:pt idx="344">
                  <c:v>101.96004705811002</c:v>
                </c:pt>
                <c:pt idx="345">
                  <c:v>101.95582736065001</c:v>
                </c:pt>
                <c:pt idx="346">
                  <c:v>101.95008599644</c:v>
                </c:pt>
                <c:pt idx="347">
                  <c:v>101.9477548080301</c:v>
                </c:pt>
                <c:pt idx="348">
                  <c:v>101.94313540368</c:v>
                </c:pt>
                <c:pt idx="349">
                  <c:v>101.9418392325</c:v>
                </c:pt>
                <c:pt idx="350">
                  <c:v>101.93742651092002</c:v>
                </c:pt>
                <c:pt idx="351">
                  <c:v>101.93497768989013</c:v>
                </c:pt>
                <c:pt idx="352">
                  <c:v>101.93321853638</c:v>
                </c:pt>
                <c:pt idx="353">
                  <c:v>101.92701767985002</c:v>
                </c:pt>
                <c:pt idx="354">
                  <c:v>101.92699665244</c:v>
                </c:pt>
                <c:pt idx="355">
                  <c:v>101.92235949383</c:v>
                </c:pt>
                <c:pt idx="356">
                  <c:v>101.91791650688998</c:v>
                </c:pt>
                <c:pt idx="357">
                  <c:v>101.90928966604017</c:v>
                </c:pt>
                <c:pt idx="358">
                  <c:v>101.90907921657001</c:v>
                </c:pt>
                <c:pt idx="359">
                  <c:v>101.90892177238</c:v>
                </c:pt>
                <c:pt idx="360">
                  <c:v>101.90341869882</c:v>
                </c:pt>
                <c:pt idx="361">
                  <c:v>101.89949727717998</c:v>
                </c:pt>
                <c:pt idx="362">
                  <c:v>101.88909222412001</c:v>
                </c:pt>
                <c:pt idx="363">
                  <c:v>101.88836937347983</c:v>
                </c:pt>
                <c:pt idx="364">
                  <c:v>101.88782445274002</c:v>
                </c:pt>
                <c:pt idx="365">
                  <c:v>101.88208235035975</c:v>
                </c:pt>
                <c:pt idx="366">
                  <c:v>101.87462260949998</c:v>
                </c:pt>
                <c:pt idx="367">
                  <c:v>101.86665729299</c:v>
                </c:pt>
                <c:pt idx="368">
                  <c:v>101.86114291637</c:v>
                </c:pt>
                <c:pt idx="369">
                  <c:v>101.85634296785983</c:v>
                </c:pt>
                <c:pt idx="370">
                  <c:v>101.84847052764985</c:v>
                </c:pt>
              </c:numCache>
            </c:numRef>
          </c:yVal>
        </c:ser>
        <c:axId val="100298752"/>
        <c:axId val="100300672"/>
      </c:scatterChart>
      <c:valAx>
        <c:axId val="100298752"/>
        <c:scaling>
          <c:orientation val="minMax"/>
        </c:scaling>
        <c:axPos val="b"/>
        <c:title>
          <c:tx>
            <c:rich>
              <a:bodyPr/>
              <a:lstStyle/>
              <a:p>
                <a:pPr>
                  <a:defRPr/>
                </a:pPr>
                <a:r>
                  <a:rPr smtClean="0"/>
                  <a:t>Longitudinal</a:t>
                </a:r>
                <a:r>
                  <a:rPr baseline="0" smtClean="0"/>
                  <a:t> distance in meters</a:t>
                </a:r>
                <a:endParaRPr/>
              </a:p>
            </c:rich>
          </c:tx>
          <c:layout/>
        </c:title>
        <c:numFmt formatCode="0" sourceLinked="0"/>
        <c:tickLblPos val="nextTo"/>
        <c:txPr>
          <a:bodyPr rot="0" vert="horz"/>
          <a:lstStyle/>
          <a:p>
            <a:pPr>
              <a:defRPr/>
            </a:pPr>
            <a:endParaRPr lang="en-US"/>
          </a:p>
        </c:txPr>
        <c:crossAx val="100300672"/>
        <c:crosses val="autoZero"/>
        <c:crossBetween val="midCat"/>
      </c:valAx>
      <c:valAx>
        <c:axId val="100300672"/>
        <c:scaling>
          <c:orientation val="minMax"/>
        </c:scaling>
        <c:axPos val="l"/>
        <c:majorGridlines/>
        <c:title>
          <c:tx>
            <c:rich>
              <a:bodyPr rot="-5400000" vert="horz"/>
              <a:lstStyle/>
              <a:p>
                <a:pPr>
                  <a:defRPr/>
                </a:pPr>
                <a:r>
                  <a:rPr smtClean="0"/>
                  <a:t>Elevation in meters</a:t>
                </a:r>
                <a:endParaRPr/>
              </a:p>
            </c:rich>
          </c:tx>
          <c:layout/>
        </c:title>
        <c:numFmt formatCode="0" sourceLinked="0"/>
        <c:tickLblPos val="nextTo"/>
        <c:crossAx val="100298752"/>
        <c:crosses val="autoZero"/>
        <c:crossBetween val="midCat"/>
      </c:valAx>
      <c:spPr>
        <a:ln>
          <a:solidFill>
            <a:prstClr val="black"/>
          </a:solidFill>
        </a:ln>
      </c:spPr>
    </c:plotArea>
    <c:legend>
      <c:legendPos val="r"/>
      <c:layout>
        <c:manualLayout>
          <c:xMode val="edge"/>
          <c:yMode val="edge"/>
          <c:x val="0.11308518778387026"/>
          <c:y val="0.60724393517578168"/>
          <c:w val="0.34746613768988471"/>
          <c:h val="0.24346313311746517"/>
        </c:manualLayout>
      </c:layout>
      <c:spPr>
        <a:solidFill>
          <a:schemeClr val="bg1"/>
        </a:solidFill>
        <a:ln>
          <a:solidFill>
            <a:prstClr val="black"/>
          </a:solidFill>
        </a:ln>
      </c:spPr>
    </c:legend>
    <c:plotVisOnly val="1"/>
    <c:dispBlanksAs val="gap"/>
  </c:chart>
  <c:txPr>
    <a:bodyPr/>
    <a:lstStyle/>
    <a:p>
      <a:pPr algn="ctr">
        <a:defRPr lang="en-US" sz="1600" b="0" i="0" u="none" strike="noStrike" kern="1200" baseline="0">
          <a:solidFill>
            <a:srgbClr val="000000"/>
          </a:solidFill>
          <a:latin typeface="Calibri"/>
          <a:ea typeface="Calibri"/>
          <a:cs typeface="Calibri"/>
        </a:defRPr>
      </a:pPr>
      <a:endParaRPr lang="en-US"/>
    </a:p>
  </c:txPr>
  <c:externalData r:id="rId1"/>
  <c:userShapes r:id="rId2"/>
</c:chartSpace>
</file>

<file path=ppt/charts/chart18.xml><?xml version="1.0" encoding="utf-8"?>
<c:chartSpace xmlns:c="http://schemas.openxmlformats.org/drawingml/2006/chart" xmlns:a="http://schemas.openxmlformats.org/drawingml/2006/main" xmlns:r="http://schemas.openxmlformats.org/officeDocument/2006/relationships">
  <c:date1904 val="1"/>
  <c:lang val="en-US"/>
  <c:chart>
    <c:title>
      <c:tx>
        <c:rich>
          <a:bodyPr/>
          <a:lstStyle/>
          <a:p>
            <a:pPr>
              <a:defRPr/>
            </a:pPr>
            <a:r>
              <a:rPr lang="en-US"/>
              <a:t>DR4 Maximum</a:t>
            </a:r>
            <a:r>
              <a:rPr lang="en-US" baseline="0"/>
              <a:t> water level, July 7 2004 flood</a:t>
            </a:r>
            <a:endParaRPr lang="en-US"/>
          </a:p>
        </c:rich>
      </c:tx>
      <c:layout>
        <c:manualLayout>
          <c:xMode val="edge"/>
          <c:yMode val="edge"/>
          <c:x val="0.26779969335516235"/>
          <c:y val="5.2604957005563988E-2"/>
        </c:manualLayout>
      </c:layout>
      <c:overlay val="1"/>
    </c:title>
    <c:plotArea>
      <c:layout>
        <c:manualLayout>
          <c:layoutTarget val="inner"/>
          <c:xMode val="edge"/>
          <c:yMode val="edge"/>
          <c:x val="0.11309512053567564"/>
          <c:y val="1.9757128234539737E-2"/>
          <c:w val="0.84449549416883973"/>
          <c:h val="0.81560273858028765"/>
        </c:manualLayout>
      </c:layout>
      <c:scatterChart>
        <c:scatterStyle val="lineMarker"/>
        <c:ser>
          <c:idx val="0"/>
          <c:order val="0"/>
          <c:tx>
            <c:v>Channel bed</c:v>
          </c:tx>
          <c:marker>
            <c:symbol val="none"/>
          </c:marker>
          <c:xVal>
            <c:numRef>
              <c:f>'DR4 profile'!$E$5:$E$255</c:f>
              <c:numCache>
                <c:formatCode>0.00</c:formatCode>
                <c:ptCount val="251"/>
                <c:pt idx="0">
                  <c:v>0</c:v>
                </c:pt>
                <c:pt idx="1">
                  <c:v>1.2109999999999983</c:v>
                </c:pt>
                <c:pt idx="2">
                  <c:v>6.3039999999999985</c:v>
                </c:pt>
                <c:pt idx="3">
                  <c:v>10.623000000000001</c:v>
                </c:pt>
                <c:pt idx="4">
                  <c:v>14.109</c:v>
                </c:pt>
                <c:pt idx="5">
                  <c:v>20.061</c:v>
                </c:pt>
                <c:pt idx="6">
                  <c:v>22.210999999999999</c:v>
                </c:pt>
                <c:pt idx="7">
                  <c:v>23.306000000000001</c:v>
                </c:pt>
                <c:pt idx="8">
                  <c:v>29.150000000000023</c:v>
                </c:pt>
                <c:pt idx="9">
                  <c:v>31.474999999999987</c:v>
                </c:pt>
                <c:pt idx="10">
                  <c:v>33.15</c:v>
                </c:pt>
                <c:pt idx="11">
                  <c:v>37.879999999999995</c:v>
                </c:pt>
                <c:pt idx="12">
                  <c:v>40.258000000000003</c:v>
                </c:pt>
                <c:pt idx="13">
                  <c:v>44.147000000000006</c:v>
                </c:pt>
                <c:pt idx="14">
                  <c:v>47.05</c:v>
                </c:pt>
                <c:pt idx="15">
                  <c:v>51.659000000000006</c:v>
                </c:pt>
                <c:pt idx="16">
                  <c:v>52.995000000000012</c:v>
                </c:pt>
                <c:pt idx="17">
                  <c:v>56.436</c:v>
                </c:pt>
                <c:pt idx="18">
                  <c:v>61.789000000000001</c:v>
                </c:pt>
                <c:pt idx="19">
                  <c:v>65.141000000000005</c:v>
                </c:pt>
                <c:pt idx="20">
                  <c:v>65.617000000000004</c:v>
                </c:pt>
                <c:pt idx="21">
                  <c:v>71.714000000000027</c:v>
                </c:pt>
                <c:pt idx="22">
                  <c:v>74.947000000000116</c:v>
                </c:pt>
                <c:pt idx="23">
                  <c:v>82.245000000000005</c:v>
                </c:pt>
                <c:pt idx="24">
                  <c:v>82.900999999999996</c:v>
                </c:pt>
                <c:pt idx="25">
                  <c:v>83.815000000000012</c:v>
                </c:pt>
                <c:pt idx="26">
                  <c:v>89.543999999999997</c:v>
                </c:pt>
                <c:pt idx="27">
                  <c:v>91.467000000000027</c:v>
                </c:pt>
                <c:pt idx="28">
                  <c:v>93.58</c:v>
                </c:pt>
                <c:pt idx="29">
                  <c:v>97.228999999999999</c:v>
                </c:pt>
                <c:pt idx="30">
                  <c:v>101.89700000000002</c:v>
                </c:pt>
                <c:pt idx="31">
                  <c:v>104.423</c:v>
                </c:pt>
                <c:pt idx="32">
                  <c:v>105.973</c:v>
                </c:pt>
                <c:pt idx="33">
                  <c:v>110.51100000000002</c:v>
                </c:pt>
                <c:pt idx="34">
                  <c:v>111.93300000000002</c:v>
                </c:pt>
                <c:pt idx="35">
                  <c:v>116.018</c:v>
                </c:pt>
                <c:pt idx="36">
                  <c:v>116.627</c:v>
                </c:pt>
                <c:pt idx="37">
                  <c:v>117.09099999999999</c:v>
                </c:pt>
                <c:pt idx="38">
                  <c:v>118.971</c:v>
                </c:pt>
                <c:pt idx="39">
                  <c:v>119.74299999999999</c:v>
                </c:pt>
                <c:pt idx="40">
                  <c:v>127.21599999999999</c:v>
                </c:pt>
                <c:pt idx="41">
                  <c:v>128.32800000000023</c:v>
                </c:pt>
                <c:pt idx="42">
                  <c:v>128.50200000000001</c:v>
                </c:pt>
                <c:pt idx="43">
                  <c:v>135.35900000000001</c:v>
                </c:pt>
                <c:pt idx="44">
                  <c:v>138.196</c:v>
                </c:pt>
                <c:pt idx="45">
                  <c:v>142.93100000000001</c:v>
                </c:pt>
                <c:pt idx="46">
                  <c:v>143.57399999999998</c:v>
                </c:pt>
                <c:pt idx="47">
                  <c:v>146.791</c:v>
                </c:pt>
                <c:pt idx="48">
                  <c:v>151.81399999999999</c:v>
                </c:pt>
                <c:pt idx="49">
                  <c:v>155.81300000000002</c:v>
                </c:pt>
                <c:pt idx="50">
                  <c:v>159.00399999999999</c:v>
                </c:pt>
                <c:pt idx="51">
                  <c:v>159.77199999999999</c:v>
                </c:pt>
                <c:pt idx="52">
                  <c:v>165.626</c:v>
                </c:pt>
                <c:pt idx="53">
                  <c:v>167.77599999999998</c:v>
                </c:pt>
                <c:pt idx="54">
                  <c:v>173.52500000000001</c:v>
                </c:pt>
                <c:pt idx="55">
                  <c:v>174.33200000000019</c:v>
                </c:pt>
                <c:pt idx="56">
                  <c:v>176.166</c:v>
                </c:pt>
                <c:pt idx="57">
                  <c:v>177.46700000000001</c:v>
                </c:pt>
                <c:pt idx="58">
                  <c:v>181.30500000000001</c:v>
                </c:pt>
                <c:pt idx="59">
                  <c:v>182.684</c:v>
                </c:pt>
                <c:pt idx="60">
                  <c:v>184.44299999999998</c:v>
                </c:pt>
                <c:pt idx="61">
                  <c:v>185.80200000000019</c:v>
                </c:pt>
                <c:pt idx="62">
                  <c:v>190.107</c:v>
                </c:pt>
                <c:pt idx="63">
                  <c:v>192.58500000000001</c:v>
                </c:pt>
                <c:pt idx="64">
                  <c:v>196.26999999999998</c:v>
                </c:pt>
                <c:pt idx="65">
                  <c:v>196.78100000000001</c:v>
                </c:pt>
                <c:pt idx="66">
                  <c:v>199.03700000000001</c:v>
                </c:pt>
                <c:pt idx="67">
                  <c:v>201.29299999999998</c:v>
                </c:pt>
                <c:pt idx="68">
                  <c:v>206.017</c:v>
                </c:pt>
                <c:pt idx="69">
                  <c:v>206.16200000000001</c:v>
                </c:pt>
                <c:pt idx="70">
                  <c:v>206.22899999999998</c:v>
                </c:pt>
                <c:pt idx="71">
                  <c:v>207.804</c:v>
                </c:pt>
                <c:pt idx="72">
                  <c:v>212.136</c:v>
                </c:pt>
                <c:pt idx="73">
                  <c:v>212.29399999999998</c:v>
                </c:pt>
                <c:pt idx="74">
                  <c:v>212.8270000000002</c:v>
                </c:pt>
                <c:pt idx="75">
                  <c:v>217.541</c:v>
                </c:pt>
                <c:pt idx="76">
                  <c:v>218.00200000000001</c:v>
                </c:pt>
                <c:pt idx="77">
                  <c:v>220.14899999999997</c:v>
                </c:pt>
                <c:pt idx="78">
                  <c:v>221.43100000000001</c:v>
                </c:pt>
                <c:pt idx="79">
                  <c:v>222.14399999999998</c:v>
                </c:pt>
                <c:pt idx="80">
                  <c:v>226.798</c:v>
                </c:pt>
                <c:pt idx="81">
                  <c:v>228.64</c:v>
                </c:pt>
                <c:pt idx="82">
                  <c:v>230.46700000000001</c:v>
                </c:pt>
                <c:pt idx="83">
                  <c:v>232.17699999999999</c:v>
                </c:pt>
                <c:pt idx="84">
                  <c:v>234.13899999999998</c:v>
                </c:pt>
                <c:pt idx="85">
                  <c:v>235.29299999999998</c:v>
                </c:pt>
                <c:pt idx="86">
                  <c:v>238.32300000000001</c:v>
                </c:pt>
                <c:pt idx="87">
                  <c:v>241.512</c:v>
                </c:pt>
                <c:pt idx="88">
                  <c:v>243.99700000000001</c:v>
                </c:pt>
                <c:pt idx="89">
                  <c:v>244.45600000000007</c:v>
                </c:pt>
                <c:pt idx="90">
                  <c:v>246.58600000000001</c:v>
                </c:pt>
                <c:pt idx="91">
                  <c:v>250.77399999999992</c:v>
                </c:pt>
                <c:pt idx="92">
                  <c:v>251.56</c:v>
                </c:pt>
                <c:pt idx="93">
                  <c:v>254.26899999999998</c:v>
                </c:pt>
                <c:pt idx="94">
                  <c:v>256.82100000000003</c:v>
                </c:pt>
                <c:pt idx="95">
                  <c:v>259.34100000000001</c:v>
                </c:pt>
                <c:pt idx="96">
                  <c:v>262.75700000000001</c:v>
                </c:pt>
                <c:pt idx="97">
                  <c:v>263.42599999999948</c:v>
                </c:pt>
                <c:pt idx="98">
                  <c:v>266.12700000000001</c:v>
                </c:pt>
                <c:pt idx="99">
                  <c:v>268.87200000000001</c:v>
                </c:pt>
                <c:pt idx="100">
                  <c:v>271.15899999999999</c:v>
                </c:pt>
                <c:pt idx="101">
                  <c:v>274.90599999999955</c:v>
                </c:pt>
                <c:pt idx="102">
                  <c:v>277.863</c:v>
                </c:pt>
                <c:pt idx="103">
                  <c:v>280.06299999999999</c:v>
                </c:pt>
                <c:pt idx="104">
                  <c:v>281.178</c:v>
                </c:pt>
                <c:pt idx="105">
                  <c:v>285.67200000000008</c:v>
                </c:pt>
                <c:pt idx="106">
                  <c:v>287.04399999999993</c:v>
                </c:pt>
                <c:pt idx="107">
                  <c:v>288.517</c:v>
                </c:pt>
                <c:pt idx="108">
                  <c:v>291.56900000000002</c:v>
                </c:pt>
                <c:pt idx="109">
                  <c:v>292.82100000000003</c:v>
                </c:pt>
                <c:pt idx="110">
                  <c:v>298.10199999999969</c:v>
                </c:pt>
                <c:pt idx="111">
                  <c:v>298.61399999999969</c:v>
                </c:pt>
                <c:pt idx="112">
                  <c:v>299.36500000000001</c:v>
                </c:pt>
                <c:pt idx="113">
                  <c:v>304.88299999999964</c:v>
                </c:pt>
                <c:pt idx="114">
                  <c:v>309.60199999999969</c:v>
                </c:pt>
                <c:pt idx="115">
                  <c:v>310.87900000000002</c:v>
                </c:pt>
                <c:pt idx="116">
                  <c:v>311.10700000000008</c:v>
                </c:pt>
                <c:pt idx="117">
                  <c:v>317.06900000000002</c:v>
                </c:pt>
                <c:pt idx="118">
                  <c:v>317.38599999999963</c:v>
                </c:pt>
                <c:pt idx="119">
                  <c:v>322.06599999999969</c:v>
                </c:pt>
                <c:pt idx="120">
                  <c:v>323.95299999999969</c:v>
                </c:pt>
                <c:pt idx="121">
                  <c:v>327.06799999999993</c:v>
                </c:pt>
                <c:pt idx="122">
                  <c:v>330.01799999999969</c:v>
                </c:pt>
                <c:pt idx="123">
                  <c:v>331.38499999999999</c:v>
                </c:pt>
                <c:pt idx="124">
                  <c:v>333.85599999999999</c:v>
                </c:pt>
                <c:pt idx="125">
                  <c:v>336.553</c:v>
                </c:pt>
                <c:pt idx="126">
                  <c:v>339.779</c:v>
                </c:pt>
                <c:pt idx="127">
                  <c:v>342.91699999999923</c:v>
                </c:pt>
                <c:pt idx="128">
                  <c:v>345.75</c:v>
                </c:pt>
                <c:pt idx="129">
                  <c:v>349.03399999999948</c:v>
                </c:pt>
                <c:pt idx="130">
                  <c:v>352.50400000000002</c:v>
                </c:pt>
                <c:pt idx="131">
                  <c:v>353.14200000000039</c:v>
                </c:pt>
                <c:pt idx="132">
                  <c:v>355.13599999999963</c:v>
                </c:pt>
                <c:pt idx="133">
                  <c:v>360.07</c:v>
                </c:pt>
                <c:pt idx="134">
                  <c:v>361.71699999999936</c:v>
                </c:pt>
                <c:pt idx="135">
                  <c:v>366.53299999999962</c:v>
                </c:pt>
                <c:pt idx="136">
                  <c:v>368.13599999999963</c:v>
                </c:pt>
                <c:pt idx="137">
                  <c:v>372.02799999999962</c:v>
                </c:pt>
                <c:pt idx="138">
                  <c:v>374.30599999999993</c:v>
                </c:pt>
                <c:pt idx="139">
                  <c:v>374.46899999999948</c:v>
                </c:pt>
                <c:pt idx="140">
                  <c:v>377.63900000000001</c:v>
                </c:pt>
                <c:pt idx="141">
                  <c:v>380.99899999999934</c:v>
                </c:pt>
                <c:pt idx="142">
                  <c:v>385.31900000000002</c:v>
                </c:pt>
                <c:pt idx="143">
                  <c:v>387.11900000000031</c:v>
                </c:pt>
                <c:pt idx="144">
                  <c:v>390.99799999999948</c:v>
                </c:pt>
                <c:pt idx="145">
                  <c:v>392.83199999999948</c:v>
                </c:pt>
                <c:pt idx="146">
                  <c:v>393.55799999999999</c:v>
                </c:pt>
                <c:pt idx="147">
                  <c:v>394.90699999999924</c:v>
                </c:pt>
                <c:pt idx="148">
                  <c:v>399.81400000000002</c:v>
                </c:pt>
                <c:pt idx="149">
                  <c:v>403.97799999999955</c:v>
                </c:pt>
                <c:pt idx="150">
                  <c:v>406.17399999999969</c:v>
                </c:pt>
                <c:pt idx="151">
                  <c:v>409.17099999999999</c:v>
                </c:pt>
                <c:pt idx="152">
                  <c:v>412.11799999999999</c:v>
                </c:pt>
                <c:pt idx="153">
                  <c:v>412.96299999999962</c:v>
                </c:pt>
                <c:pt idx="154">
                  <c:v>413.47399999999948</c:v>
                </c:pt>
                <c:pt idx="155">
                  <c:v>418.22499999999962</c:v>
                </c:pt>
                <c:pt idx="156">
                  <c:v>419.03299999999962</c:v>
                </c:pt>
                <c:pt idx="157">
                  <c:v>424.51299999999969</c:v>
                </c:pt>
                <c:pt idx="158">
                  <c:v>425.19099999999969</c:v>
                </c:pt>
                <c:pt idx="159">
                  <c:v>430.44499999999999</c:v>
                </c:pt>
                <c:pt idx="160">
                  <c:v>430.66199999999969</c:v>
                </c:pt>
                <c:pt idx="161">
                  <c:v>430.66199999999969</c:v>
                </c:pt>
                <c:pt idx="162">
                  <c:v>430.66500000000002</c:v>
                </c:pt>
                <c:pt idx="163">
                  <c:v>436.57400000000001</c:v>
                </c:pt>
                <c:pt idx="164">
                  <c:v>437.18299999999999</c:v>
                </c:pt>
                <c:pt idx="165">
                  <c:v>442.26299999999969</c:v>
                </c:pt>
                <c:pt idx="166">
                  <c:v>443.709</c:v>
                </c:pt>
                <c:pt idx="167">
                  <c:v>447.99699999999928</c:v>
                </c:pt>
                <c:pt idx="168">
                  <c:v>448.56700000000001</c:v>
                </c:pt>
                <c:pt idx="169">
                  <c:v>449.82</c:v>
                </c:pt>
                <c:pt idx="170">
                  <c:v>453.53399999999948</c:v>
                </c:pt>
                <c:pt idx="171">
                  <c:v>456.32499999999999</c:v>
                </c:pt>
                <c:pt idx="172">
                  <c:v>458.19499999999999</c:v>
                </c:pt>
                <c:pt idx="173">
                  <c:v>461.03799999999956</c:v>
                </c:pt>
                <c:pt idx="174">
                  <c:v>462.09500000000003</c:v>
                </c:pt>
                <c:pt idx="175">
                  <c:v>462.99299999999948</c:v>
                </c:pt>
                <c:pt idx="176">
                  <c:v>465.26099999999963</c:v>
                </c:pt>
                <c:pt idx="177">
                  <c:v>465.57799999999969</c:v>
                </c:pt>
                <c:pt idx="178">
                  <c:v>469.49899999999934</c:v>
                </c:pt>
                <c:pt idx="179">
                  <c:v>471.02299999999963</c:v>
                </c:pt>
                <c:pt idx="180">
                  <c:v>475.42799999999949</c:v>
                </c:pt>
                <c:pt idx="181">
                  <c:v>477.524</c:v>
                </c:pt>
                <c:pt idx="182">
                  <c:v>478.27699999999948</c:v>
                </c:pt>
                <c:pt idx="183">
                  <c:v>485.32900000000001</c:v>
                </c:pt>
                <c:pt idx="184">
                  <c:v>486.70599999999962</c:v>
                </c:pt>
                <c:pt idx="185">
                  <c:v>488.77</c:v>
                </c:pt>
                <c:pt idx="186">
                  <c:v>489.66699999999969</c:v>
                </c:pt>
                <c:pt idx="187">
                  <c:v>492.03599999999955</c:v>
                </c:pt>
                <c:pt idx="188">
                  <c:v>492.59799999999962</c:v>
                </c:pt>
                <c:pt idx="189">
                  <c:v>495.18799999999999</c:v>
                </c:pt>
                <c:pt idx="190">
                  <c:v>495.93199999999928</c:v>
                </c:pt>
                <c:pt idx="191">
                  <c:v>496.59599999999955</c:v>
                </c:pt>
                <c:pt idx="192">
                  <c:v>505.3</c:v>
                </c:pt>
                <c:pt idx="193">
                  <c:v>505.91499999999962</c:v>
                </c:pt>
                <c:pt idx="194">
                  <c:v>508.44400000000002</c:v>
                </c:pt>
                <c:pt idx="195">
                  <c:v>512.57799999999997</c:v>
                </c:pt>
                <c:pt idx="196">
                  <c:v>514.97199999999998</c:v>
                </c:pt>
                <c:pt idx="197">
                  <c:v>516.928</c:v>
                </c:pt>
                <c:pt idx="198">
                  <c:v>524.61500000000001</c:v>
                </c:pt>
                <c:pt idx="199">
                  <c:v>525.47</c:v>
                </c:pt>
                <c:pt idx="200">
                  <c:v>530.35699999999895</c:v>
                </c:pt>
                <c:pt idx="201">
                  <c:v>534.30999999999949</c:v>
                </c:pt>
                <c:pt idx="202">
                  <c:v>538.149</c:v>
                </c:pt>
                <c:pt idx="203">
                  <c:v>540.024</c:v>
                </c:pt>
                <c:pt idx="204">
                  <c:v>544.15099999999939</c:v>
                </c:pt>
                <c:pt idx="205">
                  <c:v>548.32199999999909</c:v>
                </c:pt>
                <c:pt idx="206">
                  <c:v>553.88</c:v>
                </c:pt>
                <c:pt idx="207">
                  <c:v>556.56399999999996</c:v>
                </c:pt>
                <c:pt idx="208">
                  <c:v>556.85399999999947</c:v>
                </c:pt>
                <c:pt idx="209">
                  <c:v>562.1</c:v>
                </c:pt>
                <c:pt idx="210">
                  <c:v>565.87699999999938</c:v>
                </c:pt>
                <c:pt idx="211">
                  <c:v>569.83999999999946</c:v>
                </c:pt>
                <c:pt idx="212">
                  <c:v>573.40899999999999</c:v>
                </c:pt>
                <c:pt idx="213">
                  <c:v>574.8409999999991</c:v>
                </c:pt>
                <c:pt idx="214">
                  <c:v>577.89400000000001</c:v>
                </c:pt>
                <c:pt idx="215">
                  <c:v>582.50699999999949</c:v>
                </c:pt>
                <c:pt idx="216">
                  <c:v>585.76099999999997</c:v>
                </c:pt>
                <c:pt idx="217">
                  <c:v>590.07000000000005</c:v>
                </c:pt>
                <c:pt idx="218">
                  <c:v>594.33199999999908</c:v>
                </c:pt>
                <c:pt idx="219">
                  <c:v>594.58600000000001</c:v>
                </c:pt>
                <c:pt idx="220">
                  <c:v>597.18100000000004</c:v>
                </c:pt>
                <c:pt idx="221">
                  <c:v>603.89800000000002</c:v>
                </c:pt>
                <c:pt idx="222">
                  <c:v>604.49599999999998</c:v>
                </c:pt>
                <c:pt idx="223">
                  <c:v>606.45899999999949</c:v>
                </c:pt>
                <c:pt idx="224">
                  <c:v>611.06299999999908</c:v>
                </c:pt>
                <c:pt idx="225">
                  <c:v>611.19200000000001</c:v>
                </c:pt>
                <c:pt idx="226">
                  <c:v>612.59900000000005</c:v>
                </c:pt>
                <c:pt idx="227">
                  <c:v>618.07899999999995</c:v>
                </c:pt>
                <c:pt idx="228">
                  <c:v>621.029</c:v>
                </c:pt>
                <c:pt idx="229">
                  <c:v>626.74900000000002</c:v>
                </c:pt>
                <c:pt idx="230">
                  <c:v>628.18400000000054</c:v>
                </c:pt>
                <c:pt idx="231">
                  <c:v>628.19100000000003</c:v>
                </c:pt>
                <c:pt idx="232">
                  <c:v>629.29500000000053</c:v>
                </c:pt>
                <c:pt idx="233">
                  <c:v>632.13099999999997</c:v>
                </c:pt>
                <c:pt idx="234">
                  <c:v>637.78099999999995</c:v>
                </c:pt>
                <c:pt idx="235">
                  <c:v>639.73500000000001</c:v>
                </c:pt>
                <c:pt idx="236">
                  <c:v>641.55999999999949</c:v>
                </c:pt>
                <c:pt idx="237">
                  <c:v>645.726</c:v>
                </c:pt>
                <c:pt idx="238">
                  <c:v>648.24</c:v>
                </c:pt>
                <c:pt idx="239">
                  <c:v>653.55399999999997</c:v>
                </c:pt>
                <c:pt idx="240">
                  <c:v>656.94099999999946</c:v>
                </c:pt>
                <c:pt idx="241">
                  <c:v>661.48599999999999</c:v>
                </c:pt>
                <c:pt idx="242">
                  <c:v>663.67000000000053</c:v>
                </c:pt>
                <c:pt idx="243">
                  <c:v>666.00199999999938</c:v>
                </c:pt>
                <c:pt idx="244">
                  <c:v>669.47699999999998</c:v>
                </c:pt>
                <c:pt idx="245">
                  <c:v>674.88099999999997</c:v>
                </c:pt>
                <c:pt idx="246">
                  <c:v>677.26</c:v>
                </c:pt>
                <c:pt idx="247">
                  <c:v>680.60500000000002</c:v>
                </c:pt>
                <c:pt idx="248">
                  <c:v>680.99900000000002</c:v>
                </c:pt>
                <c:pt idx="249">
                  <c:v>681.16599999999949</c:v>
                </c:pt>
                <c:pt idx="250">
                  <c:v>684.13</c:v>
                </c:pt>
              </c:numCache>
            </c:numRef>
          </c:xVal>
          <c:yVal>
            <c:numRef>
              <c:f>'DR4 profile'!$F$5:$F$255</c:f>
              <c:numCache>
                <c:formatCode>0.00</c:formatCode>
                <c:ptCount val="251"/>
                <c:pt idx="0">
                  <c:v>99.994000000000099</c:v>
                </c:pt>
                <c:pt idx="1">
                  <c:v>99.977000000000004</c:v>
                </c:pt>
                <c:pt idx="2">
                  <c:v>99.932000000000002</c:v>
                </c:pt>
                <c:pt idx="3">
                  <c:v>99.790999999999997</c:v>
                </c:pt>
                <c:pt idx="4">
                  <c:v>99.646000000000001</c:v>
                </c:pt>
                <c:pt idx="5">
                  <c:v>99.834000000000003</c:v>
                </c:pt>
                <c:pt idx="6">
                  <c:v>99.831000000000003</c:v>
                </c:pt>
                <c:pt idx="7">
                  <c:v>99.778999999999982</c:v>
                </c:pt>
                <c:pt idx="8">
                  <c:v>99.486999999999995</c:v>
                </c:pt>
                <c:pt idx="9">
                  <c:v>99.43</c:v>
                </c:pt>
                <c:pt idx="10">
                  <c:v>99.452000000000012</c:v>
                </c:pt>
                <c:pt idx="11">
                  <c:v>99.462999999999994</c:v>
                </c:pt>
                <c:pt idx="12">
                  <c:v>99.460000000000022</c:v>
                </c:pt>
                <c:pt idx="13">
                  <c:v>99.498999999999995</c:v>
                </c:pt>
                <c:pt idx="14">
                  <c:v>99.525999999999982</c:v>
                </c:pt>
                <c:pt idx="15">
                  <c:v>99.516000000000005</c:v>
                </c:pt>
                <c:pt idx="16">
                  <c:v>99.513000000000005</c:v>
                </c:pt>
                <c:pt idx="17">
                  <c:v>99.534999999999997</c:v>
                </c:pt>
                <c:pt idx="18">
                  <c:v>99.577999999999989</c:v>
                </c:pt>
                <c:pt idx="19">
                  <c:v>99.661999999999992</c:v>
                </c:pt>
                <c:pt idx="20">
                  <c:v>99.661000000000001</c:v>
                </c:pt>
                <c:pt idx="21">
                  <c:v>99.742000000000004</c:v>
                </c:pt>
                <c:pt idx="22">
                  <c:v>99.565000000000012</c:v>
                </c:pt>
                <c:pt idx="23">
                  <c:v>99.501000000000005</c:v>
                </c:pt>
                <c:pt idx="24">
                  <c:v>99.527000000000001</c:v>
                </c:pt>
                <c:pt idx="25">
                  <c:v>99.562000000000012</c:v>
                </c:pt>
                <c:pt idx="26">
                  <c:v>99.867000000000004</c:v>
                </c:pt>
                <c:pt idx="27">
                  <c:v>99.777000000000001</c:v>
                </c:pt>
                <c:pt idx="28">
                  <c:v>99.691999999999993</c:v>
                </c:pt>
                <c:pt idx="29">
                  <c:v>99.522999999999982</c:v>
                </c:pt>
                <c:pt idx="30">
                  <c:v>99.524999999999991</c:v>
                </c:pt>
                <c:pt idx="31">
                  <c:v>99.468000000000004</c:v>
                </c:pt>
                <c:pt idx="32">
                  <c:v>99.411000000000115</c:v>
                </c:pt>
                <c:pt idx="33">
                  <c:v>99.244000000000099</c:v>
                </c:pt>
                <c:pt idx="34">
                  <c:v>99.292000000000002</c:v>
                </c:pt>
                <c:pt idx="35">
                  <c:v>99.381999999999991</c:v>
                </c:pt>
                <c:pt idx="36">
                  <c:v>99.424999999999997</c:v>
                </c:pt>
                <c:pt idx="37">
                  <c:v>99.412000000000006</c:v>
                </c:pt>
                <c:pt idx="38">
                  <c:v>99.478999999999999</c:v>
                </c:pt>
                <c:pt idx="39">
                  <c:v>99.436000000000007</c:v>
                </c:pt>
                <c:pt idx="40">
                  <c:v>99.046000000000006</c:v>
                </c:pt>
                <c:pt idx="41">
                  <c:v>99.08</c:v>
                </c:pt>
                <c:pt idx="42">
                  <c:v>99.085999999999999</c:v>
                </c:pt>
                <c:pt idx="43">
                  <c:v>99.343000000000004</c:v>
                </c:pt>
                <c:pt idx="44">
                  <c:v>99.35499999999999</c:v>
                </c:pt>
                <c:pt idx="45">
                  <c:v>99.394000000000005</c:v>
                </c:pt>
                <c:pt idx="46">
                  <c:v>99.397999999999996</c:v>
                </c:pt>
                <c:pt idx="47">
                  <c:v>99.353999999999999</c:v>
                </c:pt>
                <c:pt idx="48">
                  <c:v>99.277000000000001</c:v>
                </c:pt>
                <c:pt idx="49">
                  <c:v>99.268000000000001</c:v>
                </c:pt>
                <c:pt idx="50">
                  <c:v>99.277999999999992</c:v>
                </c:pt>
                <c:pt idx="51">
                  <c:v>99.28</c:v>
                </c:pt>
                <c:pt idx="52">
                  <c:v>99.298000000000002</c:v>
                </c:pt>
                <c:pt idx="53">
                  <c:v>99.278999999999982</c:v>
                </c:pt>
                <c:pt idx="54">
                  <c:v>99.156999999999982</c:v>
                </c:pt>
                <c:pt idx="55">
                  <c:v>99.152999999999949</c:v>
                </c:pt>
                <c:pt idx="56">
                  <c:v>99.143000000000001</c:v>
                </c:pt>
                <c:pt idx="57">
                  <c:v>99.498999999999995</c:v>
                </c:pt>
                <c:pt idx="58">
                  <c:v>99.024000000000001</c:v>
                </c:pt>
                <c:pt idx="59">
                  <c:v>98.995000000000005</c:v>
                </c:pt>
                <c:pt idx="60">
                  <c:v>98.958000000000013</c:v>
                </c:pt>
                <c:pt idx="61">
                  <c:v>99.33</c:v>
                </c:pt>
                <c:pt idx="62">
                  <c:v>98.932000000000002</c:v>
                </c:pt>
                <c:pt idx="63">
                  <c:v>98.950999999999993</c:v>
                </c:pt>
                <c:pt idx="64">
                  <c:v>98.918999999999997</c:v>
                </c:pt>
                <c:pt idx="65">
                  <c:v>98.921000000000006</c:v>
                </c:pt>
                <c:pt idx="66">
                  <c:v>98.956999999999994</c:v>
                </c:pt>
                <c:pt idx="67">
                  <c:v>98.98</c:v>
                </c:pt>
                <c:pt idx="68">
                  <c:v>98.921000000000006</c:v>
                </c:pt>
                <c:pt idx="69">
                  <c:v>98.93</c:v>
                </c:pt>
                <c:pt idx="70">
                  <c:v>98.933000000000007</c:v>
                </c:pt>
                <c:pt idx="71">
                  <c:v>99.135999999999981</c:v>
                </c:pt>
                <c:pt idx="72">
                  <c:v>99.138999999999982</c:v>
                </c:pt>
                <c:pt idx="73">
                  <c:v>99.135999999999981</c:v>
                </c:pt>
                <c:pt idx="74">
                  <c:v>99.10599999999998</c:v>
                </c:pt>
                <c:pt idx="75">
                  <c:v>99.075999999999979</c:v>
                </c:pt>
                <c:pt idx="76">
                  <c:v>99.058999999999983</c:v>
                </c:pt>
                <c:pt idx="77">
                  <c:v>98.982000000000014</c:v>
                </c:pt>
                <c:pt idx="78">
                  <c:v>99.043000000000006</c:v>
                </c:pt>
                <c:pt idx="79">
                  <c:v>98.968999999999994</c:v>
                </c:pt>
                <c:pt idx="80">
                  <c:v>99.096999999999994</c:v>
                </c:pt>
                <c:pt idx="81">
                  <c:v>99.063000000000002</c:v>
                </c:pt>
                <c:pt idx="82">
                  <c:v>99.025999999999982</c:v>
                </c:pt>
                <c:pt idx="83">
                  <c:v>99.016000000000005</c:v>
                </c:pt>
                <c:pt idx="84">
                  <c:v>98.900999999999996</c:v>
                </c:pt>
                <c:pt idx="85">
                  <c:v>98.882999999999981</c:v>
                </c:pt>
                <c:pt idx="86">
                  <c:v>98.801999999999992</c:v>
                </c:pt>
                <c:pt idx="87">
                  <c:v>98.823999999999998</c:v>
                </c:pt>
                <c:pt idx="88">
                  <c:v>98.86</c:v>
                </c:pt>
                <c:pt idx="89">
                  <c:v>98.864000000000004</c:v>
                </c:pt>
                <c:pt idx="90">
                  <c:v>98.912000000000006</c:v>
                </c:pt>
                <c:pt idx="91">
                  <c:v>98.871999999999986</c:v>
                </c:pt>
                <c:pt idx="92">
                  <c:v>98.850999999999999</c:v>
                </c:pt>
                <c:pt idx="93">
                  <c:v>98.917000000000115</c:v>
                </c:pt>
                <c:pt idx="94">
                  <c:v>98.962000000000003</c:v>
                </c:pt>
                <c:pt idx="95">
                  <c:v>98.978999999999999</c:v>
                </c:pt>
                <c:pt idx="96">
                  <c:v>99.126999999999981</c:v>
                </c:pt>
                <c:pt idx="97">
                  <c:v>99.137999999999991</c:v>
                </c:pt>
                <c:pt idx="98">
                  <c:v>99.232000000000014</c:v>
                </c:pt>
                <c:pt idx="99">
                  <c:v>99.08</c:v>
                </c:pt>
                <c:pt idx="100">
                  <c:v>99.001000000000005</c:v>
                </c:pt>
                <c:pt idx="101">
                  <c:v>99.034000000000006</c:v>
                </c:pt>
                <c:pt idx="102">
                  <c:v>99.027999999999992</c:v>
                </c:pt>
                <c:pt idx="103">
                  <c:v>99.01</c:v>
                </c:pt>
                <c:pt idx="104">
                  <c:v>98.995999999999995</c:v>
                </c:pt>
                <c:pt idx="105">
                  <c:v>98.846999999999994</c:v>
                </c:pt>
                <c:pt idx="106">
                  <c:v>98.813999999999993</c:v>
                </c:pt>
                <c:pt idx="107">
                  <c:v>98.915999999999997</c:v>
                </c:pt>
                <c:pt idx="108">
                  <c:v>99.057999999999993</c:v>
                </c:pt>
                <c:pt idx="109">
                  <c:v>99.11999999999999</c:v>
                </c:pt>
                <c:pt idx="110">
                  <c:v>98.849000000000004</c:v>
                </c:pt>
                <c:pt idx="111">
                  <c:v>98.807999999999993</c:v>
                </c:pt>
                <c:pt idx="112">
                  <c:v>98.838999999999999</c:v>
                </c:pt>
                <c:pt idx="113">
                  <c:v>99.070999999999998</c:v>
                </c:pt>
                <c:pt idx="114">
                  <c:v>98.849000000000004</c:v>
                </c:pt>
                <c:pt idx="115">
                  <c:v>98.762</c:v>
                </c:pt>
                <c:pt idx="116">
                  <c:v>98.745999999999995</c:v>
                </c:pt>
                <c:pt idx="117">
                  <c:v>98.657999999999987</c:v>
                </c:pt>
                <c:pt idx="118">
                  <c:v>98.672999999999988</c:v>
                </c:pt>
                <c:pt idx="119">
                  <c:v>98.975999999999999</c:v>
                </c:pt>
                <c:pt idx="120">
                  <c:v>98.866</c:v>
                </c:pt>
                <c:pt idx="121">
                  <c:v>98.727000000000004</c:v>
                </c:pt>
                <c:pt idx="122">
                  <c:v>98.745000000000005</c:v>
                </c:pt>
                <c:pt idx="123">
                  <c:v>98.772999999999982</c:v>
                </c:pt>
                <c:pt idx="124">
                  <c:v>98.816999999999993</c:v>
                </c:pt>
                <c:pt idx="125">
                  <c:v>98.793999999999997</c:v>
                </c:pt>
                <c:pt idx="126">
                  <c:v>98.840999999999994</c:v>
                </c:pt>
                <c:pt idx="127">
                  <c:v>98.848000000000013</c:v>
                </c:pt>
                <c:pt idx="128">
                  <c:v>99.055999999999983</c:v>
                </c:pt>
                <c:pt idx="129">
                  <c:v>99.113</c:v>
                </c:pt>
                <c:pt idx="130">
                  <c:v>99.304999999999993</c:v>
                </c:pt>
                <c:pt idx="131">
                  <c:v>99.326999999999998</c:v>
                </c:pt>
                <c:pt idx="132">
                  <c:v>99.617000000000004</c:v>
                </c:pt>
                <c:pt idx="133">
                  <c:v>99.6</c:v>
                </c:pt>
                <c:pt idx="134">
                  <c:v>99.456000000000003</c:v>
                </c:pt>
                <c:pt idx="135">
                  <c:v>98.980999999999995</c:v>
                </c:pt>
                <c:pt idx="136">
                  <c:v>98.930999999999997</c:v>
                </c:pt>
                <c:pt idx="137">
                  <c:v>98.943000000000026</c:v>
                </c:pt>
                <c:pt idx="138">
                  <c:v>98.903000000000006</c:v>
                </c:pt>
                <c:pt idx="139">
                  <c:v>98.9</c:v>
                </c:pt>
                <c:pt idx="140">
                  <c:v>98.893000000000001</c:v>
                </c:pt>
                <c:pt idx="141">
                  <c:v>98.884</c:v>
                </c:pt>
                <c:pt idx="142">
                  <c:v>98.820999999999998</c:v>
                </c:pt>
                <c:pt idx="143">
                  <c:v>98.81</c:v>
                </c:pt>
                <c:pt idx="144">
                  <c:v>98.762</c:v>
                </c:pt>
                <c:pt idx="145">
                  <c:v>98.778999999999982</c:v>
                </c:pt>
                <c:pt idx="146">
                  <c:v>98.781000000000006</c:v>
                </c:pt>
                <c:pt idx="147">
                  <c:v>98.718000000000004</c:v>
                </c:pt>
                <c:pt idx="148">
                  <c:v>98.584999999999994</c:v>
                </c:pt>
                <c:pt idx="149">
                  <c:v>98.483999999999995</c:v>
                </c:pt>
                <c:pt idx="150">
                  <c:v>98.456000000000003</c:v>
                </c:pt>
                <c:pt idx="151">
                  <c:v>98.504999999999995</c:v>
                </c:pt>
                <c:pt idx="152">
                  <c:v>98.593999999999994</c:v>
                </c:pt>
                <c:pt idx="153">
                  <c:v>98.703999999999994</c:v>
                </c:pt>
                <c:pt idx="154">
                  <c:v>98.718000000000004</c:v>
                </c:pt>
                <c:pt idx="155">
                  <c:v>98.740000000000023</c:v>
                </c:pt>
                <c:pt idx="156">
                  <c:v>98.721999999999994</c:v>
                </c:pt>
                <c:pt idx="157">
                  <c:v>98.768000000000001</c:v>
                </c:pt>
                <c:pt idx="158">
                  <c:v>98.815000000000012</c:v>
                </c:pt>
                <c:pt idx="159">
                  <c:v>98.486999999999995</c:v>
                </c:pt>
                <c:pt idx="160">
                  <c:v>98.474999999999994</c:v>
                </c:pt>
                <c:pt idx="161">
                  <c:v>98.474999999999994</c:v>
                </c:pt>
                <c:pt idx="162">
                  <c:v>98.474999999999994</c:v>
                </c:pt>
                <c:pt idx="163">
                  <c:v>98.450999999999993</c:v>
                </c:pt>
                <c:pt idx="164">
                  <c:v>98.446000000000026</c:v>
                </c:pt>
                <c:pt idx="165">
                  <c:v>98.461000000000027</c:v>
                </c:pt>
                <c:pt idx="166">
                  <c:v>98.426000000000002</c:v>
                </c:pt>
                <c:pt idx="167">
                  <c:v>98.548000000000002</c:v>
                </c:pt>
                <c:pt idx="168">
                  <c:v>98.539000000000001</c:v>
                </c:pt>
                <c:pt idx="169">
                  <c:v>98.521000000000001</c:v>
                </c:pt>
                <c:pt idx="170">
                  <c:v>98.549000000000007</c:v>
                </c:pt>
                <c:pt idx="171">
                  <c:v>98.655999999999949</c:v>
                </c:pt>
                <c:pt idx="172">
                  <c:v>98.661000000000001</c:v>
                </c:pt>
                <c:pt idx="173">
                  <c:v>98.6</c:v>
                </c:pt>
                <c:pt idx="174">
                  <c:v>100.551</c:v>
                </c:pt>
                <c:pt idx="175">
                  <c:v>101.8</c:v>
                </c:pt>
                <c:pt idx="176">
                  <c:v>101.753</c:v>
                </c:pt>
                <c:pt idx="177">
                  <c:v>101.7470000000001</c:v>
                </c:pt>
                <c:pt idx="178">
                  <c:v>101.64999999999999</c:v>
                </c:pt>
                <c:pt idx="179">
                  <c:v>101.64700000000002</c:v>
                </c:pt>
                <c:pt idx="180">
                  <c:v>101.65499999999999</c:v>
                </c:pt>
                <c:pt idx="181">
                  <c:v>101.654</c:v>
                </c:pt>
                <c:pt idx="182">
                  <c:v>101.654</c:v>
                </c:pt>
                <c:pt idx="183">
                  <c:v>101.77200000000001</c:v>
                </c:pt>
                <c:pt idx="184">
                  <c:v>101.831</c:v>
                </c:pt>
                <c:pt idx="185">
                  <c:v>99.72</c:v>
                </c:pt>
                <c:pt idx="186">
                  <c:v>98.6</c:v>
                </c:pt>
                <c:pt idx="187">
                  <c:v>98.412999999999997</c:v>
                </c:pt>
                <c:pt idx="188">
                  <c:v>98.377999999999986</c:v>
                </c:pt>
                <c:pt idx="189">
                  <c:v>98.221000000000004</c:v>
                </c:pt>
                <c:pt idx="190">
                  <c:v>98.224000000000004</c:v>
                </c:pt>
                <c:pt idx="191">
                  <c:v>98.195999999999998</c:v>
                </c:pt>
                <c:pt idx="192">
                  <c:v>98.004999999999995</c:v>
                </c:pt>
                <c:pt idx="193">
                  <c:v>98.144000000000005</c:v>
                </c:pt>
                <c:pt idx="194">
                  <c:v>98.332999999999998</c:v>
                </c:pt>
                <c:pt idx="195">
                  <c:v>97.985000000000014</c:v>
                </c:pt>
                <c:pt idx="196">
                  <c:v>97.983999999999995</c:v>
                </c:pt>
                <c:pt idx="197">
                  <c:v>98.01</c:v>
                </c:pt>
                <c:pt idx="198">
                  <c:v>98.09</c:v>
                </c:pt>
                <c:pt idx="199">
                  <c:v>98.075999999999979</c:v>
                </c:pt>
                <c:pt idx="200">
                  <c:v>98.007999999999996</c:v>
                </c:pt>
                <c:pt idx="201">
                  <c:v>97.921000000000006</c:v>
                </c:pt>
                <c:pt idx="202">
                  <c:v>97.929000000000002</c:v>
                </c:pt>
                <c:pt idx="203">
                  <c:v>97.903000000000006</c:v>
                </c:pt>
                <c:pt idx="204">
                  <c:v>97.849000000000004</c:v>
                </c:pt>
                <c:pt idx="205">
                  <c:v>97.79</c:v>
                </c:pt>
                <c:pt idx="206">
                  <c:v>97.825999999999979</c:v>
                </c:pt>
                <c:pt idx="207">
                  <c:v>97.820999999999998</c:v>
                </c:pt>
                <c:pt idx="208">
                  <c:v>97.82</c:v>
                </c:pt>
                <c:pt idx="209">
                  <c:v>97.745000000000005</c:v>
                </c:pt>
                <c:pt idx="210">
                  <c:v>97.85199999999999</c:v>
                </c:pt>
                <c:pt idx="211">
                  <c:v>97.861999999999995</c:v>
                </c:pt>
                <c:pt idx="212">
                  <c:v>97.823999999999998</c:v>
                </c:pt>
                <c:pt idx="213">
                  <c:v>97.796999999999997</c:v>
                </c:pt>
                <c:pt idx="214">
                  <c:v>97.946000000000026</c:v>
                </c:pt>
                <c:pt idx="215">
                  <c:v>98.042000000000002</c:v>
                </c:pt>
                <c:pt idx="216">
                  <c:v>98.027000000000001</c:v>
                </c:pt>
                <c:pt idx="217">
                  <c:v>97.950999999999993</c:v>
                </c:pt>
                <c:pt idx="218">
                  <c:v>97.815000000000012</c:v>
                </c:pt>
                <c:pt idx="219">
                  <c:v>97.807000000000002</c:v>
                </c:pt>
                <c:pt idx="220">
                  <c:v>97.915000000000006</c:v>
                </c:pt>
                <c:pt idx="221">
                  <c:v>97.807000000000002</c:v>
                </c:pt>
                <c:pt idx="222">
                  <c:v>97.801000000000002</c:v>
                </c:pt>
                <c:pt idx="223">
                  <c:v>97.736999999999995</c:v>
                </c:pt>
                <c:pt idx="224">
                  <c:v>97.771000000000001</c:v>
                </c:pt>
                <c:pt idx="225">
                  <c:v>97.774999999999991</c:v>
                </c:pt>
                <c:pt idx="226">
                  <c:v>97.787999999999997</c:v>
                </c:pt>
                <c:pt idx="227">
                  <c:v>97.801999999999992</c:v>
                </c:pt>
                <c:pt idx="228">
                  <c:v>98.027000000000001</c:v>
                </c:pt>
                <c:pt idx="229">
                  <c:v>97.834000000000003</c:v>
                </c:pt>
                <c:pt idx="230">
                  <c:v>97.902000000000001</c:v>
                </c:pt>
                <c:pt idx="231">
                  <c:v>97.902000000000001</c:v>
                </c:pt>
                <c:pt idx="232">
                  <c:v>97.948000000000022</c:v>
                </c:pt>
                <c:pt idx="233">
                  <c:v>98.144999999999996</c:v>
                </c:pt>
                <c:pt idx="234">
                  <c:v>98.195999999999998</c:v>
                </c:pt>
                <c:pt idx="235">
                  <c:v>98.191000000000003</c:v>
                </c:pt>
                <c:pt idx="236">
                  <c:v>98.171999999999983</c:v>
                </c:pt>
                <c:pt idx="237">
                  <c:v>98.200999999999993</c:v>
                </c:pt>
                <c:pt idx="238">
                  <c:v>97.972999999999999</c:v>
                </c:pt>
                <c:pt idx="239">
                  <c:v>98.116</c:v>
                </c:pt>
                <c:pt idx="240">
                  <c:v>98.055999999999983</c:v>
                </c:pt>
                <c:pt idx="241">
                  <c:v>98.099000000000004</c:v>
                </c:pt>
                <c:pt idx="242">
                  <c:v>98.054000000000002</c:v>
                </c:pt>
                <c:pt idx="243">
                  <c:v>98.025999999999982</c:v>
                </c:pt>
                <c:pt idx="244">
                  <c:v>98.322999999999979</c:v>
                </c:pt>
                <c:pt idx="245">
                  <c:v>98.289000000000001</c:v>
                </c:pt>
                <c:pt idx="246">
                  <c:v>98.227000000000004</c:v>
                </c:pt>
                <c:pt idx="247">
                  <c:v>98.127999999999986</c:v>
                </c:pt>
                <c:pt idx="248">
                  <c:v>98.111999999999995</c:v>
                </c:pt>
                <c:pt idx="249">
                  <c:v>98.117000000000004</c:v>
                </c:pt>
                <c:pt idx="250">
                  <c:v>98.146000000000001</c:v>
                </c:pt>
              </c:numCache>
            </c:numRef>
          </c:yVal>
        </c:ser>
        <c:ser>
          <c:idx val="1"/>
          <c:order val="1"/>
          <c:tx>
            <c:v>Maximum free surface elevation</c:v>
          </c:tx>
          <c:marker>
            <c:symbol val="none"/>
          </c:marker>
          <c:xVal>
            <c:numRef>
              <c:f>'DR4 profile'!$E$5:$E$255</c:f>
              <c:numCache>
                <c:formatCode>0.00</c:formatCode>
                <c:ptCount val="251"/>
                <c:pt idx="0">
                  <c:v>0</c:v>
                </c:pt>
                <c:pt idx="1">
                  <c:v>1.2109999999999983</c:v>
                </c:pt>
                <c:pt idx="2">
                  <c:v>6.3039999999999985</c:v>
                </c:pt>
                <c:pt idx="3">
                  <c:v>10.623000000000001</c:v>
                </c:pt>
                <c:pt idx="4">
                  <c:v>14.109</c:v>
                </c:pt>
                <c:pt idx="5">
                  <c:v>20.061</c:v>
                </c:pt>
                <c:pt idx="6">
                  <c:v>22.210999999999999</c:v>
                </c:pt>
                <c:pt idx="7">
                  <c:v>23.306000000000001</c:v>
                </c:pt>
                <c:pt idx="8">
                  <c:v>29.150000000000023</c:v>
                </c:pt>
                <c:pt idx="9">
                  <c:v>31.474999999999987</c:v>
                </c:pt>
                <c:pt idx="10">
                  <c:v>33.15</c:v>
                </c:pt>
                <c:pt idx="11">
                  <c:v>37.879999999999995</c:v>
                </c:pt>
                <c:pt idx="12">
                  <c:v>40.258000000000003</c:v>
                </c:pt>
                <c:pt idx="13">
                  <c:v>44.147000000000006</c:v>
                </c:pt>
                <c:pt idx="14">
                  <c:v>47.05</c:v>
                </c:pt>
                <c:pt idx="15">
                  <c:v>51.659000000000006</c:v>
                </c:pt>
                <c:pt idx="16">
                  <c:v>52.995000000000012</c:v>
                </c:pt>
                <c:pt idx="17">
                  <c:v>56.436</c:v>
                </c:pt>
                <c:pt idx="18">
                  <c:v>61.789000000000001</c:v>
                </c:pt>
                <c:pt idx="19">
                  <c:v>65.141000000000005</c:v>
                </c:pt>
                <c:pt idx="20">
                  <c:v>65.617000000000004</c:v>
                </c:pt>
                <c:pt idx="21">
                  <c:v>71.714000000000027</c:v>
                </c:pt>
                <c:pt idx="22">
                  <c:v>74.947000000000116</c:v>
                </c:pt>
                <c:pt idx="23">
                  <c:v>82.245000000000005</c:v>
                </c:pt>
                <c:pt idx="24">
                  <c:v>82.900999999999996</c:v>
                </c:pt>
                <c:pt idx="25">
                  <c:v>83.815000000000012</c:v>
                </c:pt>
                <c:pt idx="26">
                  <c:v>89.543999999999997</c:v>
                </c:pt>
                <c:pt idx="27">
                  <c:v>91.467000000000027</c:v>
                </c:pt>
                <c:pt idx="28">
                  <c:v>93.58</c:v>
                </c:pt>
                <c:pt idx="29">
                  <c:v>97.228999999999999</c:v>
                </c:pt>
                <c:pt idx="30">
                  <c:v>101.89700000000002</c:v>
                </c:pt>
                <c:pt idx="31">
                  <c:v>104.423</c:v>
                </c:pt>
                <c:pt idx="32">
                  <c:v>105.973</c:v>
                </c:pt>
                <c:pt idx="33">
                  <c:v>110.51100000000002</c:v>
                </c:pt>
                <c:pt idx="34">
                  <c:v>111.93300000000002</c:v>
                </c:pt>
                <c:pt idx="35">
                  <c:v>116.018</c:v>
                </c:pt>
                <c:pt idx="36">
                  <c:v>116.627</c:v>
                </c:pt>
                <c:pt idx="37">
                  <c:v>117.09099999999999</c:v>
                </c:pt>
                <c:pt idx="38">
                  <c:v>118.971</c:v>
                </c:pt>
                <c:pt idx="39">
                  <c:v>119.74299999999999</c:v>
                </c:pt>
                <c:pt idx="40">
                  <c:v>127.21599999999999</c:v>
                </c:pt>
                <c:pt idx="41">
                  <c:v>128.32800000000023</c:v>
                </c:pt>
                <c:pt idx="42">
                  <c:v>128.50200000000001</c:v>
                </c:pt>
                <c:pt idx="43">
                  <c:v>135.35900000000001</c:v>
                </c:pt>
                <c:pt idx="44">
                  <c:v>138.196</c:v>
                </c:pt>
                <c:pt idx="45">
                  <c:v>142.93100000000001</c:v>
                </c:pt>
                <c:pt idx="46">
                  <c:v>143.57399999999998</c:v>
                </c:pt>
                <c:pt idx="47">
                  <c:v>146.791</c:v>
                </c:pt>
                <c:pt idx="48">
                  <c:v>151.81399999999999</c:v>
                </c:pt>
                <c:pt idx="49">
                  <c:v>155.81300000000002</c:v>
                </c:pt>
                <c:pt idx="50">
                  <c:v>159.00399999999999</c:v>
                </c:pt>
                <c:pt idx="51">
                  <c:v>159.77199999999999</c:v>
                </c:pt>
                <c:pt idx="52">
                  <c:v>165.626</c:v>
                </c:pt>
                <c:pt idx="53">
                  <c:v>167.77599999999998</c:v>
                </c:pt>
                <c:pt idx="54">
                  <c:v>173.52500000000001</c:v>
                </c:pt>
                <c:pt idx="55">
                  <c:v>174.33200000000019</c:v>
                </c:pt>
                <c:pt idx="56">
                  <c:v>176.166</c:v>
                </c:pt>
                <c:pt idx="57">
                  <c:v>177.46700000000001</c:v>
                </c:pt>
                <c:pt idx="58">
                  <c:v>181.30500000000001</c:v>
                </c:pt>
                <c:pt idx="59">
                  <c:v>182.684</c:v>
                </c:pt>
                <c:pt idx="60">
                  <c:v>184.44299999999998</c:v>
                </c:pt>
                <c:pt idx="61">
                  <c:v>185.80200000000019</c:v>
                </c:pt>
                <c:pt idx="62">
                  <c:v>190.107</c:v>
                </c:pt>
                <c:pt idx="63">
                  <c:v>192.58500000000001</c:v>
                </c:pt>
                <c:pt idx="64">
                  <c:v>196.26999999999998</c:v>
                </c:pt>
                <c:pt idx="65">
                  <c:v>196.78100000000001</c:v>
                </c:pt>
                <c:pt idx="66">
                  <c:v>199.03700000000001</c:v>
                </c:pt>
                <c:pt idx="67">
                  <c:v>201.29299999999998</c:v>
                </c:pt>
                <c:pt idx="68">
                  <c:v>206.017</c:v>
                </c:pt>
                <c:pt idx="69">
                  <c:v>206.16200000000001</c:v>
                </c:pt>
                <c:pt idx="70">
                  <c:v>206.22899999999998</c:v>
                </c:pt>
                <c:pt idx="71">
                  <c:v>207.804</c:v>
                </c:pt>
                <c:pt idx="72">
                  <c:v>212.136</c:v>
                </c:pt>
                <c:pt idx="73">
                  <c:v>212.29399999999998</c:v>
                </c:pt>
                <c:pt idx="74">
                  <c:v>212.8270000000002</c:v>
                </c:pt>
                <c:pt idx="75">
                  <c:v>217.541</c:v>
                </c:pt>
                <c:pt idx="76">
                  <c:v>218.00200000000001</c:v>
                </c:pt>
                <c:pt idx="77">
                  <c:v>220.14899999999997</c:v>
                </c:pt>
                <c:pt idx="78">
                  <c:v>221.43100000000001</c:v>
                </c:pt>
                <c:pt idx="79">
                  <c:v>222.14399999999998</c:v>
                </c:pt>
                <c:pt idx="80">
                  <c:v>226.798</c:v>
                </c:pt>
                <c:pt idx="81">
                  <c:v>228.64</c:v>
                </c:pt>
                <c:pt idx="82">
                  <c:v>230.46700000000001</c:v>
                </c:pt>
                <c:pt idx="83">
                  <c:v>232.17699999999999</c:v>
                </c:pt>
                <c:pt idx="84">
                  <c:v>234.13899999999998</c:v>
                </c:pt>
                <c:pt idx="85">
                  <c:v>235.29299999999998</c:v>
                </c:pt>
                <c:pt idx="86">
                  <c:v>238.32300000000001</c:v>
                </c:pt>
                <c:pt idx="87">
                  <c:v>241.512</c:v>
                </c:pt>
                <c:pt idx="88">
                  <c:v>243.99700000000001</c:v>
                </c:pt>
                <c:pt idx="89">
                  <c:v>244.45600000000007</c:v>
                </c:pt>
                <c:pt idx="90">
                  <c:v>246.58600000000001</c:v>
                </c:pt>
                <c:pt idx="91">
                  <c:v>250.77399999999992</c:v>
                </c:pt>
                <c:pt idx="92">
                  <c:v>251.56</c:v>
                </c:pt>
                <c:pt idx="93">
                  <c:v>254.26899999999998</c:v>
                </c:pt>
                <c:pt idx="94">
                  <c:v>256.82100000000003</c:v>
                </c:pt>
                <c:pt idx="95">
                  <c:v>259.34100000000001</c:v>
                </c:pt>
                <c:pt idx="96">
                  <c:v>262.75700000000001</c:v>
                </c:pt>
                <c:pt idx="97">
                  <c:v>263.42599999999948</c:v>
                </c:pt>
                <c:pt idx="98">
                  <c:v>266.12700000000001</c:v>
                </c:pt>
                <c:pt idx="99">
                  <c:v>268.87200000000001</c:v>
                </c:pt>
                <c:pt idx="100">
                  <c:v>271.15899999999999</c:v>
                </c:pt>
                <c:pt idx="101">
                  <c:v>274.90599999999955</c:v>
                </c:pt>
                <c:pt idx="102">
                  <c:v>277.863</c:v>
                </c:pt>
                <c:pt idx="103">
                  <c:v>280.06299999999999</c:v>
                </c:pt>
                <c:pt idx="104">
                  <c:v>281.178</c:v>
                </c:pt>
                <c:pt idx="105">
                  <c:v>285.67200000000008</c:v>
                </c:pt>
                <c:pt idx="106">
                  <c:v>287.04399999999993</c:v>
                </c:pt>
                <c:pt idx="107">
                  <c:v>288.517</c:v>
                </c:pt>
                <c:pt idx="108">
                  <c:v>291.56900000000002</c:v>
                </c:pt>
                <c:pt idx="109">
                  <c:v>292.82100000000003</c:v>
                </c:pt>
                <c:pt idx="110">
                  <c:v>298.10199999999969</c:v>
                </c:pt>
                <c:pt idx="111">
                  <c:v>298.61399999999969</c:v>
                </c:pt>
                <c:pt idx="112">
                  <c:v>299.36500000000001</c:v>
                </c:pt>
                <c:pt idx="113">
                  <c:v>304.88299999999964</c:v>
                </c:pt>
                <c:pt idx="114">
                  <c:v>309.60199999999969</c:v>
                </c:pt>
                <c:pt idx="115">
                  <c:v>310.87900000000002</c:v>
                </c:pt>
                <c:pt idx="116">
                  <c:v>311.10700000000008</c:v>
                </c:pt>
                <c:pt idx="117">
                  <c:v>317.06900000000002</c:v>
                </c:pt>
                <c:pt idx="118">
                  <c:v>317.38599999999963</c:v>
                </c:pt>
                <c:pt idx="119">
                  <c:v>322.06599999999969</c:v>
                </c:pt>
                <c:pt idx="120">
                  <c:v>323.95299999999969</c:v>
                </c:pt>
                <c:pt idx="121">
                  <c:v>327.06799999999993</c:v>
                </c:pt>
                <c:pt idx="122">
                  <c:v>330.01799999999969</c:v>
                </c:pt>
                <c:pt idx="123">
                  <c:v>331.38499999999999</c:v>
                </c:pt>
                <c:pt idx="124">
                  <c:v>333.85599999999999</c:v>
                </c:pt>
                <c:pt idx="125">
                  <c:v>336.553</c:v>
                </c:pt>
                <c:pt idx="126">
                  <c:v>339.779</c:v>
                </c:pt>
                <c:pt idx="127">
                  <c:v>342.91699999999923</c:v>
                </c:pt>
                <c:pt idx="128">
                  <c:v>345.75</c:v>
                </c:pt>
                <c:pt idx="129">
                  <c:v>349.03399999999948</c:v>
                </c:pt>
                <c:pt idx="130">
                  <c:v>352.50400000000002</c:v>
                </c:pt>
                <c:pt idx="131">
                  <c:v>353.14200000000039</c:v>
                </c:pt>
                <c:pt idx="132">
                  <c:v>355.13599999999963</c:v>
                </c:pt>
                <c:pt idx="133">
                  <c:v>360.07</c:v>
                </c:pt>
                <c:pt idx="134">
                  <c:v>361.71699999999936</c:v>
                </c:pt>
                <c:pt idx="135">
                  <c:v>366.53299999999962</c:v>
                </c:pt>
                <c:pt idx="136">
                  <c:v>368.13599999999963</c:v>
                </c:pt>
                <c:pt idx="137">
                  <c:v>372.02799999999962</c:v>
                </c:pt>
                <c:pt idx="138">
                  <c:v>374.30599999999993</c:v>
                </c:pt>
                <c:pt idx="139">
                  <c:v>374.46899999999948</c:v>
                </c:pt>
                <c:pt idx="140">
                  <c:v>377.63900000000001</c:v>
                </c:pt>
                <c:pt idx="141">
                  <c:v>380.99899999999934</c:v>
                </c:pt>
                <c:pt idx="142">
                  <c:v>385.31900000000002</c:v>
                </c:pt>
                <c:pt idx="143">
                  <c:v>387.11900000000031</c:v>
                </c:pt>
                <c:pt idx="144">
                  <c:v>390.99799999999948</c:v>
                </c:pt>
                <c:pt idx="145">
                  <c:v>392.83199999999948</c:v>
                </c:pt>
                <c:pt idx="146">
                  <c:v>393.55799999999999</c:v>
                </c:pt>
                <c:pt idx="147">
                  <c:v>394.90699999999924</c:v>
                </c:pt>
                <c:pt idx="148">
                  <c:v>399.81400000000002</c:v>
                </c:pt>
                <c:pt idx="149">
                  <c:v>403.97799999999955</c:v>
                </c:pt>
                <c:pt idx="150">
                  <c:v>406.17399999999969</c:v>
                </c:pt>
                <c:pt idx="151">
                  <c:v>409.17099999999999</c:v>
                </c:pt>
                <c:pt idx="152">
                  <c:v>412.11799999999999</c:v>
                </c:pt>
                <c:pt idx="153">
                  <c:v>412.96299999999962</c:v>
                </c:pt>
                <c:pt idx="154">
                  <c:v>413.47399999999948</c:v>
                </c:pt>
                <c:pt idx="155">
                  <c:v>418.22499999999962</c:v>
                </c:pt>
                <c:pt idx="156">
                  <c:v>419.03299999999962</c:v>
                </c:pt>
                <c:pt idx="157">
                  <c:v>424.51299999999969</c:v>
                </c:pt>
                <c:pt idx="158">
                  <c:v>425.19099999999969</c:v>
                </c:pt>
                <c:pt idx="159">
                  <c:v>430.44499999999999</c:v>
                </c:pt>
                <c:pt idx="160">
                  <c:v>430.66199999999969</c:v>
                </c:pt>
                <c:pt idx="161">
                  <c:v>430.66199999999969</c:v>
                </c:pt>
                <c:pt idx="162">
                  <c:v>430.66500000000002</c:v>
                </c:pt>
                <c:pt idx="163">
                  <c:v>436.57400000000001</c:v>
                </c:pt>
                <c:pt idx="164">
                  <c:v>437.18299999999999</c:v>
                </c:pt>
                <c:pt idx="165">
                  <c:v>442.26299999999969</c:v>
                </c:pt>
                <c:pt idx="166">
                  <c:v>443.709</c:v>
                </c:pt>
                <c:pt idx="167">
                  <c:v>447.99699999999928</c:v>
                </c:pt>
                <c:pt idx="168">
                  <c:v>448.56700000000001</c:v>
                </c:pt>
                <c:pt idx="169">
                  <c:v>449.82</c:v>
                </c:pt>
                <c:pt idx="170">
                  <c:v>453.53399999999948</c:v>
                </c:pt>
                <c:pt idx="171">
                  <c:v>456.32499999999999</c:v>
                </c:pt>
                <c:pt idx="172">
                  <c:v>458.19499999999999</c:v>
                </c:pt>
                <c:pt idx="173">
                  <c:v>461.03799999999956</c:v>
                </c:pt>
                <c:pt idx="174">
                  <c:v>462.09500000000003</c:v>
                </c:pt>
                <c:pt idx="175">
                  <c:v>462.99299999999948</c:v>
                </c:pt>
                <c:pt idx="176">
                  <c:v>465.26099999999963</c:v>
                </c:pt>
                <c:pt idx="177">
                  <c:v>465.57799999999969</c:v>
                </c:pt>
                <c:pt idx="178">
                  <c:v>469.49899999999934</c:v>
                </c:pt>
                <c:pt idx="179">
                  <c:v>471.02299999999963</c:v>
                </c:pt>
                <c:pt idx="180">
                  <c:v>475.42799999999949</c:v>
                </c:pt>
                <c:pt idx="181">
                  <c:v>477.524</c:v>
                </c:pt>
                <c:pt idx="182">
                  <c:v>478.27699999999948</c:v>
                </c:pt>
                <c:pt idx="183">
                  <c:v>485.32900000000001</c:v>
                </c:pt>
                <c:pt idx="184">
                  <c:v>486.70599999999962</c:v>
                </c:pt>
                <c:pt idx="185">
                  <c:v>488.77</c:v>
                </c:pt>
                <c:pt idx="186">
                  <c:v>489.66699999999969</c:v>
                </c:pt>
                <c:pt idx="187">
                  <c:v>492.03599999999955</c:v>
                </c:pt>
                <c:pt idx="188">
                  <c:v>492.59799999999962</c:v>
                </c:pt>
                <c:pt idx="189">
                  <c:v>495.18799999999999</c:v>
                </c:pt>
                <c:pt idx="190">
                  <c:v>495.93199999999928</c:v>
                </c:pt>
                <c:pt idx="191">
                  <c:v>496.59599999999955</c:v>
                </c:pt>
                <c:pt idx="192">
                  <c:v>505.3</c:v>
                </c:pt>
                <c:pt idx="193">
                  <c:v>505.91499999999962</c:v>
                </c:pt>
                <c:pt idx="194">
                  <c:v>508.44400000000002</c:v>
                </c:pt>
                <c:pt idx="195">
                  <c:v>512.57799999999997</c:v>
                </c:pt>
                <c:pt idx="196">
                  <c:v>514.97199999999998</c:v>
                </c:pt>
                <c:pt idx="197">
                  <c:v>516.928</c:v>
                </c:pt>
                <c:pt idx="198">
                  <c:v>524.61500000000001</c:v>
                </c:pt>
                <c:pt idx="199">
                  <c:v>525.47</c:v>
                </c:pt>
                <c:pt idx="200">
                  <c:v>530.35699999999895</c:v>
                </c:pt>
                <c:pt idx="201">
                  <c:v>534.30999999999949</c:v>
                </c:pt>
                <c:pt idx="202">
                  <c:v>538.149</c:v>
                </c:pt>
                <c:pt idx="203">
                  <c:v>540.024</c:v>
                </c:pt>
                <c:pt idx="204">
                  <c:v>544.15099999999939</c:v>
                </c:pt>
                <c:pt idx="205">
                  <c:v>548.32199999999909</c:v>
                </c:pt>
                <c:pt idx="206">
                  <c:v>553.88</c:v>
                </c:pt>
                <c:pt idx="207">
                  <c:v>556.56399999999996</c:v>
                </c:pt>
                <c:pt idx="208">
                  <c:v>556.85399999999947</c:v>
                </c:pt>
                <c:pt idx="209">
                  <c:v>562.1</c:v>
                </c:pt>
                <c:pt idx="210">
                  <c:v>565.87699999999938</c:v>
                </c:pt>
                <c:pt idx="211">
                  <c:v>569.83999999999946</c:v>
                </c:pt>
                <c:pt idx="212">
                  <c:v>573.40899999999999</c:v>
                </c:pt>
                <c:pt idx="213">
                  <c:v>574.8409999999991</c:v>
                </c:pt>
                <c:pt idx="214">
                  <c:v>577.89400000000001</c:v>
                </c:pt>
                <c:pt idx="215">
                  <c:v>582.50699999999949</c:v>
                </c:pt>
                <c:pt idx="216">
                  <c:v>585.76099999999997</c:v>
                </c:pt>
                <c:pt idx="217">
                  <c:v>590.07000000000005</c:v>
                </c:pt>
                <c:pt idx="218">
                  <c:v>594.33199999999908</c:v>
                </c:pt>
                <c:pt idx="219">
                  <c:v>594.58600000000001</c:v>
                </c:pt>
                <c:pt idx="220">
                  <c:v>597.18100000000004</c:v>
                </c:pt>
                <c:pt idx="221">
                  <c:v>603.89800000000002</c:v>
                </c:pt>
                <c:pt idx="222">
                  <c:v>604.49599999999998</c:v>
                </c:pt>
                <c:pt idx="223">
                  <c:v>606.45899999999949</c:v>
                </c:pt>
                <c:pt idx="224">
                  <c:v>611.06299999999908</c:v>
                </c:pt>
                <c:pt idx="225">
                  <c:v>611.19200000000001</c:v>
                </c:pt>
                <c:pt idx="226">
                  <c:v>612.59900000000005</c:v>
                </c:pt>
                <c:pt idx="227">
                  <c:v>618.07899999999995</c:v>
                </c:pt>
                <c:pt idx="228">
                  <c:v>621.029</c:v>
                </c:pt>
                <c:pt idx="229">
                  <c:v>626.74900000000002</c:v>
                </c:pt>
                <c:pt idx="230">
                  <c:v>628.18400000000054</c:v>
                </c:pt>
                <c:pt idx="231">
                  <c:v>628.19100000000003</c:v>
                </c:pt>
                <c:pt idx="232">
                  <c:v>629.29500000000053</c:v>
                </c:pt>
                <c:pt idx="233">
                  <c:v>632.13099999999997</c:v>
                </c:pt>
                <c:pt idx="234">
                  <c:v>637.78099999999995</c:v>
                </c:pt>
                <c:pt idx="235">
                  <c:v>639.73500000000001</c:v>
                </c:pt>
                <c:pt idx="236">
                  <c:v>641.55999999999949</c:v>
                </c:pt>
                <c:pt idx="237">
                  <c:v>645.726</c:v>
                </c:pt>
                <c:pt idx="238">
                  <c:v>648.24</c:v>
                </c:pt>
                <c:pt idx="239">
                  <c:v>653.55399999999997</c:v>
                </c:pt>
                <c:pt idx="240">
                  <c:v>656.94099999999946</c:v>
                </c:pt>
                <c:pt idx="241">
                  <c:v>661.48599999999999</c:v>
                </c:pt>
                <c:pt idx="242">
                  <c:v>663.67000000000053</c:v>
                </c:pt>
                <c:pt idx="243">
                  <c:v>666.00199999999938</c:v>
                </c:pt>
                <c:pt idx="244">
                  <c:v>669.47699999999998</c:v>
                </c:pt>
                <c:pt idx="245">
                  <c:v>674.88099999999997</c:v>
                </c:pt>
                <c:pt idx="246">
                  <c:v>677.26</c:v>
                </c:pt>
                <c:pt idx="247">
                  <c:v>680.60500000000002</c:v>
                </c:pt>
                <c:pt idx="248">
                  <c:v>680.99900000000002</c:v>
                </c:pt>
                <c:pt idx="249">
                  <c:v>681.16599999999949</c:v>
                </c:pt>
                <c:pt idx="250">
                  <c:v>684.13</c:v>
                </c:pt>
              </c:numCache>
            </c:numRef>
          </c:xVal>
          <c:yVal>
            <c:numRef>
              <c:f>'DR4 profile'!$G$5:$G$255</c:f>
              <c:numCache>
                <c:formatCode>0.00</c:formatCode>
                <c:ptCount val="251"/>
                <c:pt idx="0">
                  <c:v>103.53218083449981</c:v>
                </c:pt>
                <c:pt idx="1">
                  <c:v>103.5941284412702</c:v>
                </c:pt>
                <c:pt idx="2">
                  <c:v>103.36543722741983</c:v>
                </c:pt>
                <c:pt idx="3">
                  <c:v>103.24462381263002</c:v>
                </c:pt>
                <c:pt idx="4">
                  <c:v>103.28762413162002</c:v>
                </c:pt>
                <c:pt idx="5">
                  <c:v>103.28516937113002</c:v>
                </c:pt>
                <c:pt idx="6">
                  <c:v>103.24535252726</c:v>
                </c:pt>
                <c:pt idx="7">
                  <c:v>103.24127659609</c:v>
                </c:pt>
                <c:pt idx="8">
                  <c:v>103.22777436714</c:v>
                </c:pt>
                <c:pt idx="9">
                  <c:v>103.22174941967998</c:v>
                </c:pt>
                <c:pt idx="10">
                  <c:v>103.21198771975</c:v>
                </c:pt>
                <c:pt idx="11">
                  <c:v>103.17274554116983</c:v>
                </c:pt>
                <c:pt idx="12">
                  <c:v>103.15877016942972</c:v>
                </c:pt>
                <c:pt idx="13">
                  <c:v>103.14460621585998</c:v>
                </c:pt>
                <c:pt idx="14">
                  <c:v>103.12132101203981</c:v>
                </c:pt>
                <c:pt idx="15">
                  <c:v>103.10536223206975</c:v>
                </c:pt>
                <c:pt idx="16">
                  <c:v>103.1007314648499</c:v>
                </c:pt>
                <c:pt idx="17">
                  <c:v>103.09823916082</c:v>
                </c:pt>
                <c:pt idx="18">
                  <c:v>103.10092604945</c:v>
                </c:pt>
                <c:pt idx="19">
                  <c:v>103.08924803476985</c:v>
                </c:pt>
                <c:pt idx="20">
                  <c:v>103.0881190432101</c:v>
                </c:pt>
                <c:pt idx="21">
                  <c:v>103.04497076853002</c:v>
                </c:pt>
                <c:pt idx="22">
                  <c:v>103.0502119093901</c:v>
                </c:pt>
                <c:pt idx="23">
                  <c:v>103.0269093601101</c:v>
                </c:pt>
                <c:pt idx="24">
                  <c:v>103.0179938859102</c:v>
                </c:pt>
                <c:pt idx="25">
                  <c:v>103.01325900089012</c:v>
                </c:pt>
                <c:pt idx="26">
                  <c:v>102.9644216631002</c:v>
                </c:pt>
                <c:pt idx="27">
                  <c:v>102.9646107677402</c:v>
                </c:pt>
                <c:pt idx="28">
                  <c:v>102.96326953067999</c:v>
                </c:pt>
                <c:pt idx="29">
                  <c:v>102.92296589799</c:v>
                </c:pt>
                <c:pt idx="30">
                  <c:v>102.85713843064001</c:v>
                </c:pt>
                <c:pt idx="31">
                  <c:v>102.86243263326983</c:v>
                </c:pt>
                <c:pt idx="32">
                  <c:v>102.87208478741984</c:v>
                </c:pt>
                <c:pt idx="33">
                  <c:v>102.89664214221</c:v>
                </c:pt>
                <c:pt idx="34">
                  <c:v>102.89136046922012</c:v>
                </c:pt>
                <c:pt idx="35">
                  <c:v>102.88152133471</c:v>
                </c:pt>
                <c:pt idx="36">
                  <c:v>102.87897108045978</c:v>
                </c:pt>
                <c:pt idx="37">
                  <c:v>102.87728033854985</c:v>
                </c:pt>
                <c:pt idx="38">
                  <c:v>102.86604274381995</c:v>
                </c:pt>
                <c:pt idx="39">
                  <c:v>102.86834587870983</c:v>
                </c:pt>
                <c:pt idx="40">
                  <c:v>102.86593017327984</c:v>
                </c:pt>
                <c:pt idx="41">
                  <c:v>102.86866220056</c:v>
                </c:pt>
                <c:pt idx="42">
                  <c:v>102.86896402708</c:v>
                </c:pt>
                <c:pt idx="43">
                  <c:v>102.87990994723998</c:v>
                </c:pt>
                <c:pt idx="44">
                  <c:v>102.85562698289</c:v>
                </c:pt>
                <c:pt idx="45">
                  <c:v>102.81054680513</c:v>
                </c:pt>
                <c:pt idx="46">
                  <c:v>102.80448500935998</c:v>
                </c:pt>
                <c:pt idx="47">
                  <c:v>102.8188152557</c:v>
                </c:pt>
                <c:pt idx="48">
                  <c:v>102.81616855068985</c:v>
                </c:pt>
                <c:pt idx="49">
                  <c:v>102.80578736801984</c:v>
                </c:pt>
                <c:pt idx="50">
                  <c:v>102.80792153178</c:v>
                </c:pt>
                <c:pt idx="51">
                  <c:v>102.80864514525</c:v>
                </c:pt>
                <c:pt idx="52">
                  <c:v>102.82161454478</c:v>
                </c:pt>
                <c:pt idx="53">
                  <c:v>102.8297621013799</c:v>
                </c:pt>
                <c:pt idx="54">
                  <c:v>102.83705263989998</c:v>
                </c:pt>
                <c:pt idx="55">
                  <c:v>102.83613469294002</c:v>
                </c:pt>
                <c:pt idx="56">
                  <c:v>102.8334772485199</c:v>
                </c:pt>
                <c:pt idx="57">
                  <c:v>102.82759989193002</c:v>
                </c:pt>
                <c:pt idx="58">
                  <c:v>102.8126392612901</c:v>
                </c:pt>
                <c:pt idx="59">
                  <c:v>102.81197918769</c:v>
                </c:pt>
                <c:pt idx="60">
                  <c:v>102.81138277983</c:v>
                </c:pt>
                <c:pt idx="61">
                  <c:v>102.8232273155499</c:v>
                </c:pt>
                <c:pt idx="62">
                  <c:v>102.8154299412801</c:v>
                </c:pt>
                <c:pt idx="63">
                  <c:v>102.81557237881985</c:v>
                </c:pt>
                <c:pt idx="64">
                  <c:v>102.82285398198998</c:v>
                </c:pt>
                <c:pt idx="65">
                  <c:v>102.8243360735398</c:v>
                </c:pt>
                <c:pt idx="66">
                  <c:v>102.80769866715002</c:v>
                </c:pt>
                <c:pt idx="67">
                  <c:v>102.79318231040983</c:v>
                </c:pt>
                <c:pt idx="68">
                  <c:v>102.80947692508001</c:v>
                </c:pt>
                <c:pt idx="69">
                  <c:v>102.8095781683199</c:v>
                </c:pt>
                <c:pt idx="70">
                  <c:v>102.8099135093901</c:v>
                </c:pt>
                <c:pt idx="71">
                  <c:v>102.8044000752401</c:v>
                </c:pt>
                <c:pt idx="72">
                  <c:v>102.78922790487999</c:v>
                </c:pt>
                <c:pt idx="73">
                  <c:v>102.78932055258981</c:v>
                </c:pt>
                <c:pt idx="74">
                  <c:v>102.79005823307998</c:v>
                </c:pt>
                <c:pt idx="75">
                  <c:v>102.79766076882017</c:v>
                </c:pt>
                <c:pt idx="76">
                  <c:v>102.79792661947013</c:v>
                </c:pt>
                <c:pt idx="77">
                  <c:v>102.79843866313</c:v>
                </c:pt>
                <c:pt idx="78">
                  <c:v>102.79389108369</c:v>
                </c:pt>
                <c:pt idx="79">
                  <c:v>102.79610475042</c:v>
                </c:pt>
                <c:pt idx="80">
                  <c:v>102.79231127857</c:v>
                </c:pt>
                <c:pt idx="81">
                  <c:v>102.79277551550983</c:v>
                </c:pt>
                <c:pt idx="82">
                  <c:v>102.7934804012001</c:v>
                </c:pt>
                <c:pt idx="83">
                  <c:v>102.7899647242201</c:v>
                </c:pt>
                <c:pt idx="84">
                  <c:v>102.78740829476</c:v>
                </c:pt>
                <c:pt idx="85">
                  <c:v>102.78475776213</c:v>
                </c:pt>
                <c:pt idx="86">
                  <c:v>102.77488899233001</c:v>
                </c:pt>
                <c:pt idx="87">
                  <c:v>102.77728598312002</c:v>
                </c:pt>
                <c:pt idx="88">
                  <c:v>102.77675142455983</c:v>
                </c:pt>
                <c:pt idx="89">
                  <c:v>102.77615036477</c:v>
                </c:pt>
                <c:pt idx="90">
                  <c:v>102.76980236225987</c:v>
                </c:pt>
                <c:pt idx="91">
                  <c:v>102.76938625163</c:v>
                </c:pt>
                <c:pt idx="92">
                  <c:v>102.76742520860012</c:v>
                </c:pt>
                <c:pt idx="93">
                  <c:v>102.76640078990999</c:v>
                </c:pt>
                <c:pt idx="94">
                  <c:v>102.76278096129002</c:v>
                </c:pt>
                <c:pt idx="95">
                  <c:v>102.76271113642971</c:v>
                </c:pt>
                <c:pt idx="96">
                  <c:v>102.76026535987013</c:v>
                </c:pt>
                <c:pt idx="97">
                  <c:v>102.75708655031002</c:v>
                </c:pt>
                <c:pt idx="98">
                  <c:v>102.74525001955</c:v>
                </c:pt>
                <c:pt idx="99">
                  <c:v>102.73394826251</c:v>
                </c:pt>
                <c:pt idx="100">
                  <c:v>102.74342504061018</c:v>
                </c:pt>
                <c:pt idx="101">
                  <c:v>102.75194068734017</c:v>
                </c:pt>
                <c:pt idx="102">
                  <c:v>102.74150027088002</c:v>
                </c:pt>
                <c:pt idx="103">
                  <c:v>102.73455877500002</c:v>
                </c:pt>
                <c:pt idx="104">
                  <c:v>102.73275940267</c:v>
                </c:pt>
                <c:pt idx="105">
                  <c:v>102.7510010692001</c:v>
                </c:pt>
                <c:pt idx="106">
                  <c:v>102.75093296779001</c:v>
                </c:pt>
                <c:pt idx="107">
                  <c:v>102.75067559781</c:v>
                </c:pt>
                <c:pt idx="108">
                  <c:v>102.74029411972002</c:v>
                </c:pt>
                <c:pt idx="109">
                  <c:v>102.73626273313</c:v>
                </c:pt>
                <c:pt idx="110">
                  <c:v>102.73862478685002</c:v>
                </c:pt>
                <c:pt idx="111">
                  <c:v>102.73843833116983</c:v>
                </c:pt>
                <c:pt idx="112">
                  <c:v>102.73810961463002</c:v>
                </c:pt>
                <c:pt idx="113">
                  <c:v>102.73318553799</c:v>
                </c:pt>
                <c:pt idx="114">
                  <c:v>102.73245736096</c:v>
                </c:pt>
                <c:pt idx="115">
                  <c:v>102.73304909901999</c:v>
                </c:pt>
                <c:pt idx="116">
                  <c:v>102.7331449839901</c:v>
                </c:pt>
                <c:pt idx="117">
                  <c:v>102.7288170882</c:v>
                </c:pt>
                <c:pt idx="118">
                  <c:v>102.72839317581</c:v>
                </c:pt>
                <c:pt idx="119">
                  <c:v>102.70794975038002</c:v>
                </c:pt>
                <c:pt idx="120">
                  <c:v>102.70738732081998</c:v>
                </c:pt>
                <c:pt idx="121">
                  <c:v>102.71454494521022</c:v>
                </c:pt>
                <c:pt idx="122">
                  <c:v>102.71313336203002</c:v>
                </c:pt>
                <c:pt idx="123">
                  <c:v>102.71179985972</c:v>
                </c:pt>
                <c:pt idx="124">
                  <c:v>102.7094937654101</c:v>
                </c:pt>
                <c:pt idx="125">
                  <c:v>102.7076544278702</c:v>
                </c:pt>
                <c:pt idx="126">
                  <c:v>102.70519832734998</c:v>
                </c:pt>
                <c:pt idx="127">
                  <c:v>102.70276919513</c:v>
                </c:pt>
                <c:pt idx="128">
                  <c:v>102.70435749906002</c:v>
                </c:pt>
                <c:pt idx="129">
                  <c:v>102.7001006270001</c:v>
                </c:pt>
                <c:pt idx="130">
                  <c:v>102.69193968470012</c:v>
                </c:pt>
                <c:pt idx="131">
                  <c:v>102.69009395699</c:v>
                </c:pt>
                <c:pt idx="132">
                  <c:v>102.68844993467985</c:v>
                </c:pt>
                <c:pt idx="133">
                  <c:v>102.67360047992</c:v>
                </c:pt>
                <c:pt idx="134">
                  <c:v>102.6655432869</c:v>
                </c:pt>
                <c:pt idx="135">
                  <c:v>102.67545524518985</c:v>
                </c:pt>
                <c:pt idx="136">
                  <c:v>102.67889738219978</c:v>
                </c:pt>
                <c:pt idx="137">
                  <c:v>102.67852988881998</c:v>
                </c:pt>
                <c:pt idx="138">
                  <c:v>102.6797922021798</c:v>
                </c:pt>
                <c:pt idx="139">
                  <c:v>102.67990775307983</c:v>
                </c:pt>
                <c:pt idx="140">
                  <c:v>102.67346250558978</c:v>
                </c:pt>
                <c:pt idx="141">
                  <c:v>102.66788558823002</c:v>
                </c:pt>
                <c:pt idx="142">
                  <c:v>102.67521799953001</c:v>
                </c:pt>
                <c:pt idx="143">
                  <c:v>102.67935081351972</c:v>
                </c:pt>
                <c:pt idx="144">
                  <c:v>102.66732527468</c:v>
                </c:pt>
                <c:pt idx="145">
                  <c:v>102.6616912902101</c:v>
                </c:pt>
                <c:pt idx="146">
                  <c:v>102.65947929431</c:v>
                </c:pt>
                <c:pt idx="147">
                  <c:v>102.6620168902799</c:v>
                </c:pt>
                <c:pt idx="148">
                  <c:v>102.67117833593981</c:v>
                </c:pt>
                <c:pt idx="149">
                  <c:v>102.66322426518018</c:v>
                </c:pt>
                <c:pt idx="150">
                  <c:v>102.65823087731985</c:v>
                </c:pt>
                <c:pt idx="151">
                  <c:v>102.66509234633983</c:v>
                </c:pt>
                <c:pt idx="152">
                  <c:v>102.67082278001</c:v>
                </c:pt>
                <c:pt idx="153">
                  <c:v>102.6707141267498</c:v>
                </c:pt>
                <c:pt idx="154">
                  <c:v>102.66982997549998</c:v>
                </c:pt>
                <c:pt idx="155">
                  <c:v>102.66056816944995</c:v>
                </c:pt>
                <c:pt idx="156">
                  <c:v>102.65927108735001</c:v>
                </c:pt>
                <c:pt idx="157">
                  <c:v>102.6683166823</c:v>
                </c:pt>
                <c:pt idx="158">
                  <c:v>102.67008436366982</c:v>
                </c:pt>
                <c:pt idx="159">
                  <c:v>102.64859668152998</c:v>
                </c:pt>
                <c:pt idx="160">
                  <c:v>102.64772148577018</c:v>
                </c:pt>
                <c:pt idx="161">
                  <c:v>102.6477214630101</c:v>
                </c:pt>
                <c:pt idx="162">
                  <c:v>102.64773057433</c:v>
                </c:pt>
                <c:pt idx="163">
                  <c:v>102.6690537363</c:v>
                </c:pt>
                <c:pt idx="164">
                  <c:v>102.66837136899981</c:v>
                </c:pt>
                <c:pt idx="165">
                  <c:v>102.66143106747001</c:v>
                </c:pt>
                <c:pt idx="166">
                  <c:v>102.6670341563499</c:v>
                </c:pt>
                <c:pt idx="167">
                  <c:v>102.6778582200799</c:v>
                </c:pt>
                <c:pt idx="168">
                  <c:v>102.67283420742972</c:v>
                </c:pt>
                <c:pt idx="169">
                  <c:v>102.6626033638</c:v>
                </c:pt>
                <c:pt idx="170">
                  <c:v>102.68128633953985</c:v>
                </c:pt>
                <c:pt idx="171">
                  <c:v>102.69974821846978</c:v>
                </c:pt>
                <c:pt idx="172">
                  <c:v>102.66477225806983</c:v>
                </c:pt>
                <c:pt idx="173">
                  <c:v>102.66096742001002</c:v>
                </c:pt>
                <c:pt idx="174">
                  <c:v>102.67644724322982</c:v>
                </c:pt>
                <c:pt idx="175">
                  <c:v>102.69945050816</c:v>
                </c:pt>
                <c:pt idx="176">
                  <c:v>102.62185217870982</c:v>
                </c:pt>
                <c:pt idx="177">
                  <c:v>102.6120496840301</c:v>
                </c:pt>
                <c:pt idx="178">
                  <c:v>102.45809835543982</c:v>
                </c:pt>
                <c:pt idx="179">
                  <c:v>102.50272862893</c:v>
                </c:pt>
                <c:pt idx="180">
                  <c:v>102.60999697014</c:v>
                </c:pt>
                <c:pt idx="181">
                  <c:v>102.66365531687001</c:v>
                </c:pt>
                <c:pt idx="182">
                  <c:v>102.66719757945985</c:v>
                </c:pt>
                <c:pt idx="183">
                  <c:v>102.56730061016</c:v>
                </c:pt>
                <c:pt idx="184">
                  <c:v>102.55273004208978</c:v>
                </c:pt>
                <c:pt idx="185">
                  <c:v>102.49252738453002</c:v>
                </c:pt>
                <c:pt idx="186">
                  <c:v>102.54220775902</c:v>
                </c:pt>
                <c:pt idx="187">
                  <c:v>102.5742138582001</c:v>
                </c:pt>
                <c:pt idx="188">
                  <c:v>102.55836741266975</c:v>
                </c:pt>
                <c:pt idx="189">
                  <c:v>102.4848083944499</c:v>
                </c:pt>
                <c:pt idx="190">
                  <c:v>102.4758621076798</c:v>
                </c:pt>
                <c:pt idx="191">
                  <c:v>102.47292825994002</c:v>
                </c:pt>
                <c:pt idx="192">
                  <c:v>102.55371464691002</c:v>
                </c:pt>
                <c:pt idx="193">
                  <c:v>102.55042594615</c:v>
                </c:pt>
                <c:pt idx="194">
                  <c:v>102.53577292578981</c:v>
                </c:pt>
                <c:pt idx="195">
                  <c:v>102.5207106889401</c:v>
                </c:pt>
                <c:pt idx="196">
                  <c:v>102.5085888434098</c:v>
                </c:pt>
                <c:pt idx="197">
                  <c:v>102.50504704571</c:v>
                </c:pt>
                <c:pt idx="198">
                  <c:v>102.5039760204799</c:v>
                </c:pt>
                <c:pt idx="199">
                  <c:v>102.5005277916101</c:v>
                </c:pt>
                <c:pt idx="200">
                  <c:v>102.49412986139022</c:v>
                </c:pt>
                <c:pt idx="201">
                  <c:v>102.48046190975002</c:v>
                </c:pt>
                <c:pt idx="202">
                  <c:v>102.46550987985998</c:v>
                </c:pt>
                <c:pt idx="203">
                  <c:v>102.4612764434401</c:v>
                </c:pt>
                <c:pt idx="204">
                  <c:v>102.45184347427018</c:v>
                </c:pt>
                <c:pt idx="205">
                  <c:v>102.44323119776</c:v>
                </c:pt>
                <c:pt idx="206">
                  <c:v>102.44627936804017</c:v>
                </c:pt>
                <c:pt idx="207">
                  <c:v>102.43154690063002</c:v>
                </c:pt>
                <c:pt idx="208">
                  <c:v>102.4297729162798</c:v>
                </c:pt>
                <c:pt idx="209">
                  <c:v>102.40301548592016</c:v>
                </c:pt>
                <c:pt idx="210">
                  <c:v>102.40977969239998</c:v>
                </c:pt>
                <c:pt idx="211">
                  <c:v>102.38723930639</c:v>
                </c:pt>
                <c:pt idx="212">
                  <c:v>102.38037942196</c:v>
                </c:pt>
                <c:pt idx="213">
                  <c:v>102.37573018048968</c:v>
                </c:pt>
                <c:pt idx="214">
                  <c:v>102.36601428656</c:v>
                </c:pt>
                <c:pt idx="215">
                  <c:v>102.3373769442</c:v>
                </c:pt>
                <c:pt idx="216">
                  <c:v>102.33173587218978</c:v>
                </c:pt>
                <c:pt idx="217">
                  <c:v>102.30843271005978</c:v>
                </c:pt>
                <c:pt idx="218">
                  <c:v>102.31558102549987</c:v>
                </c:pt>
                <c:pt idx="219">
                  <c:v>102.31629319725998</c:v>
                </c:pt>
                <c:pt idx="220">
                  <c:v>102.3174293841702</c:v>
                </c:pt>
                <c:pt idx="221">
                  <c:v>102.26982373388</c:v>
                </c:pt>
                <c:pt idx="222">
                  <c:v>102.2673170408101</c:v>
                </c:pt>
                <c:pt idx="223">
                  <c:v>102.26206801700987</c:v>
                </c:pt>
                <c:pt idx="224">
                  <c:v>102.24552449236013</c:v>
                </c:pt>
                <c:pt idx="225">
                  <c:v>102.24501777793</c:v>
                </c:pt>
                <c:pt idx="226">
                  <c:v>102.24679262702</c:v>
                </c:pt>
                <c:pt idx="227">
                  <c:v>102.24320483085998</c:v>
                </c:pt>
                <c:pt idx="228">
                  <c:v>102.22261249442001</c:v>
                </c:pt>
                <c:pt idx="229">
                  <c:v>102.23290555507998</c:v>
                </c:pt>
                <c:pt idx="230">
                  <c:v>102.2310756590301</c:v>
                </c:pt>
                <c:pt idx="231">
                  <c:v>102.2310438673201</c:v>
                </c:pt>
                <c:pt idx="232">
                  <c:v>102.22746640131017</c:v>
                </c:pt>
                <c:pt idx="233">
                  <c:v>102.2172580832402</c:v>
                </c:pt>
                <c:pt idx="234">
                  <c:v>102.20893482923998</c:v>
                </c:pt>
                <c:pt idx="235">
                  <c:v>102.19771387865001</c:v>
                </c:pt>
                <c:pt idx="236">
                  <c:v>102.19570345126</c:v>
                </c:pt>
                <c:pt idx="237">
                  <c:v>102.18869482501</c:v>
                </c:pt>
                <c:pt idx="238">
                  <c:v>102.1940621517</c:v>
                </c:pt>
                <c:pt idx="239">
                  <c:v>102.19099055775983</c:v>
                </c:pt>
                <c:pt idx="240">
                  <c:v>102.17872260235981</c:v>
                </c:pt>
                <c:pt idx="241">
                  <c:v>102.16898921359982</c:v>
                </c:pt>
                <c:pt idx="242">
                  <c:v>102.16923144848001</c:v>
                </c:pt>
                <c:pt idx="243">
                  <c:v>102.16967981674983</c:v>
                </c:pt>
                <c:pt idx="244">
                  <c:v>102.1727133643999</c:v>
                </c:pt>
                <c:pt idx="245">
                  <c:v>102.15699935796985</c:v>
                </c:pt>
                <c:pt idx="246">
                  <c:v>102.13922378400017</c:v>
                </c:pt>
                <c:pt idx="247">
                  <c:v>102.13271748125</c:v>
                </c:pt>
                <c:pt idx="248">
                  <c:v>102.13114962685</c:v>
                </c:pt>
                <c:pt idx="249">
                  <c:v>102.1298240461</c:v>
                </c:pt>
                <c:pt idx="250">
                  <c:v>102.10177622533</c:v>
                </c:pt>
              </c:numCache>
            </c:numRef>
          </c:yVal>
        </c:ser>
        <c:ser>
          <c:idx val="2"/>
          <c:order val="2"/>
          <c:tx>
            <c:v>Observed HWM</c:v>
          </c:tx>
          <c:spPr>
            <a:ln>
              <a:noFill/>
            </a:ln>
          </c:spPr>
          <c:marker>
            <c:symbol val="triangle"/>
            <c:size val="7"/>
            <c:spPr>
              <a:ln>
                <a:solidFill>
                  <a:prstClr val="black"/>
                </a:solidFill>
              </a:ln>
            </c:spPr>
          </c:marker>
          <c:xVal>
            <c:numRef>
              <c:f>'DR4 profile'!$A$5:$A$24</c:f>
              <c:numCache>
                <c:formatCode>0.00</c:formatCode>
                <c:ptCount val="20"/>
                <c:pt idx="0">
                  <c:v>0</c:v>
                </c:pt>
                <c:pt idx="1">
                  <c:v>8.3750000000000142</c:v>
                </c:pt>
                <c:pt idx="2">
                  <c:v>21.187000000034484</c:v>
                </c:pt>
                <c:pt idx="3">
                  <c:v>44.474368335685952</c:v>
                </c:pt>
                <c:pt idx="4">
                  <c:v>54.411368335662125</c:v>
                </c:pt>
                <c:pt idx="5">
                  <c:v>67.755368335644775</c:v>
                </c:pt>
                <c:pt idx="6">
                  <c:v>81.950988258705678</c:v>
                </c:pt>
                <c:pt idx="7">
                  <c:v>93.476279404716564</c:v>
                </c:pt>
                <c:pt idx="8">
                  <c:v>101.13571600281718</c:v>
                </c:pt>
                <c:pt idx="9">
                  <c:v>115.05494590245644</c:v>
                </c:pt>
                <c:pt idx="10">
                  <c:v>132.29588555202321</c:v>
                </c:pt>
                <c:pt idx="11">
                  <c:v>169.37723984232642</c:v>
                </c:pt>
                <c:pt idx="12">
                  <c:v>195.57957752429601</c:v>
                </c:pt>
                <c:pt idx="13">
                  <c:v>238.09609150412422</c:v>
                </c:pt>
                <c:pt idx="14">
                  <c:v>273.16931981293527</c:v>
                </c:pt>
                <c:pt idx="15">
                  <c:v>332.24264309849872</c:v>
                </c:pt>
                <c:pt idx="16">
                  <c:v>428.66367620331448</c:v>
                </c:pt>
                <c:pt idx="17">
                  <c:v>498.24687797642395</c:v>
                </c:pt>
                <c:pt idx="18">
                  <c:v>524.09749375244041</c:v>
                </c:pt>
                <c:pt idx="19">
                  <c:v>568.5006538314251</c:v>
                </c:pt>
              </c:numCache>
            </c:numRef>
          </c:xVal>
          <c:yVal>
            <c:numRef>
              <c:f>'DR4 profile'!$B$5:$B$24</c:f>
              <c:numCache>
                <c:formatCode>0.00</c:formatCode>
                <c:ptCount val="20"/>
                <c:pt idx="0">
                  <c:v>103.25</c:v>
                </c:pt>
                <c:pt idx="1">
                  <c:v>103.28</c:v>
                </c:pt>
                <c:pt idx="2">
                  <c:v>103.24000000000002</c:v>
                </c:pt>
                <c:pt idx="3">
                  <c:v>103.08</c:v>
                </c:pt>
                <c:pt idx="4">
                  <c:v>103.08</c:v>
                </c:pt>
                <c:pt idx="5">
                  <c:v>102.89</c:v>
                </c:pt>
                <c:pt idx="6">
                  <c:v>103.02</c:v>
                </c:pt>
                <c:pt idx="7">
                  <c:v>102.89</c:v>
                </c:pt>
                <c:pt idx="8">
                  <c:v>102.98</c:v>
                </c:pt>
                <c:pt idx="9">
                  <c:v>102.9</c:v>
                </c:pt>
                <c:pt idx="10">
                  <c:v>102.9</c:v>
                </c:pt>
                <c:pt idx="11">
                  <c:v>102.9100000000001</c:v>
                </c:pt>
                <c:pt idx="12">
                  <c:v>102.92</c:v>
                </c:pt>
                <c:pt idx="13">
                  <c:v>102.96000000000002</c:v>
                </c:pt>
                <c:pt idx="14">
                  <c:v>102.88</c:v>
                </c:pt>
                <c:pt idx="15">
                  <c:v>102.73</c:v>
                </c:pt>
                <c:pt idx="16">
                  <c:v>102.66</c:v>
                </c:pt>
                <c:pt idx="17">
                  <c:v>102.48</c:v>
                </c:pt>
                <c:pt idx="18">
                  <c:v>102.43600000000002</c:v>
                </c:pt>
                <c:pt idx="19">
                  <c:v>102.5</c:v>
                </c:pt>
              </c:numCache>
            </c:numRef>
          </c:yVal>
        </c:ser>
        <c:ser>
          <c:idx val="3"/>
          <c:order val="3"/>
          <c:tx>
            <c:v>Lisflood maximum water level</c:v>
          </c:tx>
          <c:spPr>
            <a:ln>
              <a:solidFill>
                <a:schemeClr val="tx1"/>
              </a:solidFill>
            </a:ln>
          </c:spPr>
          <c:marker>
            <c:symbol val="none"/>
          </c:marker>
          <c:xVal>
            <c:numRef>
              <c:f>'DR4 profile'!$M$5:$M$319</c:f>
              <c:numCache>
                <c:formatCode>General</c:formatCode>
                <c:ptCount val="315"/>
                <c:pt idx="0">
                  <c:v>0</c:v>
                </c:pt>
                <c:pt idx="1">
                  <c:v>0.24553961612620029</c:v>
                </c:pt>
                <c:pt idx="2">
                  <c:v>1.0102514966266001</c:v>
                </c:pt>
                <c:pt idx="3">
                  <c:v>5.6898930305748072</c:v>
                </c:pt>
                <c:pt idx="4">
                  <c:v>6.0114965294024945</c:v>
                </c:pt>
                <c:pt idx="5">
                  <c:v>10.747575724207998</c:v>
                </c:pt>
                <c:pt idx="6">
                  <c:v>11.525707213271012</c:v>
                </c:pt>
                <c:pt idx="7">
                  <c:v>16.013986594975002</c:v>
                </c:pt>
                <c:pt idx="8">
                  <c:v>19.119151128015062</c:v>
                </c:pt>
                <c:pt idx="9">
                  <c:v>23.305801852736</c:v>
                </c:pt>
                <c:pt idx="10">
                  <c:v>25.307151870980999</c:v>
                </c:pt>
                <c:pt idx="11">
                  <c:v>25.827712533892974</c:v>
                </c:pt>
                <c:pt idx="12">
                  <c:v>26.221895355762999</c:v>
                </c:pt>
                <c:pt idx="13">
                  <c:v>26.900616289126933</c:v>
                </c:pt>
                <c:pt idx="14">
                  <c:v>31.026581896576989</c:v>
                </c:pt>
                <c:pt idx="15">
                  <c:v>33.149546059075995</c:v>
                </c:pt>
                <c:pt idx="16">
                  <c:v>35.309357970613995</c:v>
                </c:pt>
                <c:pt idx="17">
                  <c:v>36.078179619548003</c:v>
                </c:pt>
                <c:pt idx="18">
                  <c:v>36.432464203392925</c:v>
                </c:pt>
                <c:pt idx="19">
                  <c:v>39.240425076291999</c:v>
                </c:pt>
                <c:pt idx="20">
                  <c:v>40.257583762968999</c:v>
                </c:pt>
                <c:pt idx="21">
                  <c:v>43.078095959132</c:v>
                </c:pt>
                <c:pt idx="22">
                  <c:v>46.153718817333001</c:v>
                </c:pt>
                <c:pt idx="23">
                  <c:v>46.394103284085013</c:v>
                </c:pt>
                <c:pt idx="24">
                  <c:v>51.659447645721997</c:v>
                </c:pt>
                <c:pt idx="25">
                  <c:v>55.704049604102998</c:v>
                </c:pt>
                <c:pt idx="26">
                  <c:v>56.166804954199996</c:v>
                </c:pt>
                <c:pt idx="27">
                  <c:v>56.44030102365695</c:v>
                </c:pt>
                <c:pt idx="28">
                  <c:v>61.174979741445</c:v>
                </c:pt>
                <c:pt idx="29">
                  <c:v>61.752360333286006</c:v>
                </c:pt>
                <c:pt idx="30">
                  <c:v>65.141454172937003</c:v>
                </c:pt>
                <c:pt idx="31">
                  <c:v>66.198970087533809</c:v>
                </c:pt>
                <c:pt idx="32">
                  <c:v>66.695517831201855</c:v>
                </c:pt>
                <c:pt idx="33">
                  <c:v>69.389689783201007</c:v>
                </c:pt>
                <c:pt idx="34">
                  <c:v>71.283181215241001</c:v>
                </c:pt>
                <c:pt idx="35">
                  <c:v>71.711010911491002</c:v>
                </c:pt>
                <c:pt idx="36">
                  <c:v>76.367392343117004</c:v>
                </c:pt>
                <c:pt idx="37">
                  <c:v>79.574498429325004</c:v>
                </c:pt>
                <c:pt idx="38">
                  <c:v>81.451603470823997</c:v>
                </c:pt>
                <c:pt idx="39">
                  <c:v>82.244740406814003</c:v>
                </c:pt>
                <c:pt idx="40">
                  <c:v>86.972143096297003</c:v>
                </c:pt>
                <c:pt idx="41">
                  <c:v>87.61280812991798</c:v>
                </c:pt>
                <c:pt idx="42">
                  <c:v>90.712248648260996</c:v>
                </c:pt>
                <c:pt idx="43">
                  <c:v>91.467131636974003</c:v>
                </c:pt>
                <c:pt idx="44">
                  <c:v>93.866428801357998</c:v>
                </c:pt>
                <c:pt idx="45">
                  <c:v>94.918294587050994</c:v>
                </c:pt>
                <c:pt idx="46">
                  <c:v>99.956015513240999</c:v>
                </c:pt>
                <c:pt idx="47">
                  <c:v>101.48224872157</c:v>
                </c:pt>
                <c:pt idx="48">
                  <c:v>105.97252718497002</c:v>
                </c:pt>
                <c:pt idx="49">
                  <c:v>106.04118907631999</c:v>
                </c:pt>
                <c:pt idx="50">
                  <c:v>106.68483677449981</c:v>
                </c:pt>
                <c:pt idx="51">
                  <c:v>111.7630133479301</c:v>
                </c:pt>
                <c:pt idx="52">
                  <c:v>112.71051486675998</c:v>
                </c:pt>
                <c:pt idx="53">
                  <c:v>116.62656397844998</c:v>
                </c:pt>
                <c:pt idx="54">
                  <c:v>117.40851672988002</c:v>
                </c:pt>
                <c:pt idx="55">
                  <c:v>121.05220575217</c:v>
                </c:pt>
                <c:pt idx="56">
                  <c:v>122.62153507353983</c:v>
                </c:pt>
                <c:pt idx="57">
                  <c:v>124.08180930611</c:v>
                </c:pt>
                <c:pt idx="58">
                  <c:v>127.8345534169401</c:v>
                </c:pt>
                <c:pt idx="59">
                  <c:v>128.10731974276001</c:v>
                </c:pt>
                <c:pt idx="60">
                  <c:v>128.50181976501</c:v>
                </c:pt>
                <c:pt idx="61">
                  <c:v>132.91979870984963</c:v>
                </c:pt>
                <c:pt idx="62">
                  <c:v>135.62209189485998</c:v>
                </c:pt>
                <c:pt idx="63">
                  <c:v>140.92942092881</c:v>
                </c:pt>
                <c:pt idx="64">
                  <c:v>142.93118219029</c:v>
                </c:pt>
                <c:pt idx="65">
                  <c:v>143.05537293365001</c:v>
                </c:pt>
                <c:pt idx="66">
                  <c:v>145.33345544877</c:v>
                </c:pt>
                <c:pt idx="67">
                  <c:v>153.87901618569026</c:v>
                </c:pt>
                <c:pt idx="68">
                  <c:v>157.58995166359998</c:v>
                </c:pt>
                <c:pt idx="69">
                  <c:v>158.57921585431998</c:v>
                </c:pt>
                <c:pt idx="70">
                  <c:v>159.00353422742998</c:v>
                </c:pt>
                <c:pt idx="71">
                  <c:v>161.76982482649996</c:v>
                </c:pt>
                <c:pt idx="72">
                  <c:v>163.69102293877</c:v>
                </c:pt>
                <c:pt idx="73">
                  <c:v>165.99962696629999</c:v>
                </c:pt>
                <c:pt idx="74">
                  <c:v>168.79721979215998</c:v>
                </c:pt>
                <c:pt idx="75">
                  <c:v>170.22942910592019</c:v>
                </c:pt>
                <c:pt idx="76">
                  <c:v>173.90341664556001</c:v>
                </c:pt>
                <c:pt idx="77">
                  <c:v>174.33233718118026</c:v>
                </c:pt>
                <c:pt idx="78">
                  <c:v>176.37543359537</c:v>
                </c:pt>
                <c:pt idx="79">
                  <c:v>179.10170740976</c:v>
                </c:pt>
                <c:pt idx="80">
                  <c:v>180.21809018414976</c:v>
                </c:pt>
                <c:pt idx="81">
                  <c:v>182.68394181746027</c:v>
                </c:pt>
                <c:pt idx="82">
                  <c:v>184.32183813839026</c:v>
                </c:pt>
                <c:pt idx="83">
                  <c:v>187.80962190653997</c:v>
                </c:pt>
                <c:pt idx="84">
                  <c:v>189.57150583420992</c:v>
                </c:pt>
                <c:pt idx="85">
                  <c:v>193.3165731183598</c:v>
                </c:pt>
                <c:pt idx="86">
                  <c:v>194.82117353003019</c:v>
                </c:pt>
                <c:pt idx="87">
                  <c:v>196.27008181396999</c:v>
                </c:pt>
                <c:pt idx="88">
                  <c:v>198.19363818675998</c:v>
                </c:pt>
                <c:pt idx="89">
                  <c:v>201.46983824611999</c:v>
                </c:pt>
                <c:pt idx="90">
                  <c:v>201.72958740169</c:v>
                </c:pt>
                <c:pt idx="91">
                  <c:v>201.98149389029027</c:v>
                </c:pt>
                <c:pt idx="92">
                  <c:v>207.80434815342039</c:v>
                </c:pt>
                <c:pt idx="93">
                  <c:v>208.44993837648019</c:v>
                </c:pt>
                <c:pt idx="94">
                  <c:v>209.82426902617999</c:v>
                </c:pt>
                <c:pt idx="95">
                  <c:v>213.9210419629502</c:v>
                </c:pt>
                <c:pt idx="96">
                  <c:v>217.19529678238001</c:v>
                </c:pt>
                <c:pt idx="97">
                  <c:v>218.0024852384</c:v>
                </c:pt>
                <c:pt idx="98">
                  <c:v>219.34144836922036</c:v>
                </c:pt>
                <c:pt idx="99">
                  <c:v>223.30565396149996</c:v>
                </c:pt>
                <c:pt idx="100">
                  <c:v>224.61295675810999</c:v>
                </c:pt>
                <c:pt idx="101">
                  <c:v>225.26855354723</c:v>
                </c:pt>
                <c:pt idx="102">
                  <c:v>228.64038916733998</c:v>
                </c:pt>
                <c:pt idx="103">
                  <c:v>229.85377833019001</c:v>
                </c:pt>
                <c:pt idx="104">
                  <c:v>232.52134927973023</c:v>
                </c:pt>
                <c:pt idx="105">
                  <c:v>234.99525783333004</c:v>
                </c:pt>
                <c:pt idx="106">
                  <c:v>235.29346364452979</c:v>
                </c:pt>
                <c:pt idx="107">
                  <c:v>236.3677643053</c:v>
                </c:pt>
                <c:pt idx="108">
                  <c:v>238.77507476557963</c:v>
                </c:pt>
                <c:pt idx="109">
                  <c:v>240.02184818599039</c:v>
                </c:pt>
                <c:pt idx="110">
                  <c:v>240.75231463727019</c:v>
                </c:pt>
                <c:pt idx="111">
                  <c:v>243.54969580430972</c:v>
                </c:pt>
                <c:pt idx="112">
                  <c:v>243.99749144752039</c:v>
                </c:pt>
                <c:pt idx="113">
                  <c:v>246.90960831692001</c:v>
                </c:pt>
                <c:pt idx="114">
                  <c:v>247.59950032902998</c:v>
                </c:pt>
                <c:pt idx="115">
                  <c:v>250.77448928977998</c:v>
                </c:pt>
                <c:pt idx="116">
                  <c:v>253.52805574724999</c:v>
                </c:pt>
                <c:pt idx="117">
                  <c:v>254.26932185919</c:v>
                </c:pt>
                <c:pt idx="118">
                  <c:v>254.3208868418802</c:v>
                </c:pt>
                <c:pt idx="119">
                  <c:v>255.58036154658001</c:v>
                </c:pt>
                <c:pt idx="120">
                  <c:v>258.00409989872998</c:v>
                </c:pt>
                <c:pt idx="121">
                  <c:v>259.33217570844948</c:v>
                </c:pt>
                <c:pt idx="122">
                  <c:v>263.42578951891949</c:v>
                </c:pt>
                <c:pt idx="123">
                  <c:v>264.26405533925998</c:v>
                </c:pt>
                <c:pt idx="124">
                  <c:v>265.17457717210999</c:v>
                </c:pt>
                <c:pt idx="125">
                  <c:v>265.31444920782002</c:v>
                </c:pt>
                <c:pt idx="126">
                  <c:v>265.50509446419954</c:v>
                </c:pt>
                <c:pt idx="127">
                  <c:v>271.37595182831001</c:v>
                </c:pt>
                <c:pt idx="128">
                  <c:v>272.46846318138</c:v>
                </c:pt>
                <c:pt idx="129">
                  <c:v>277.57732648450963</c:v>
                </c:pt>
                <c:pt idx="130">
                  <c:v>277.86258971839999</c:v>
                </c:pt>
                <c:pt idx="131">
                  <c:v>277.95178611522999</c:v>
                </c:pt>
                <c:pt idx="132">
                  <c:v>283.01468327643039</c:v>
                </c:pt>
                <c:pt idx="133">
                  <c:v>284.9804507410891</c:v>
                </c:pt>
                <c:pt idx="134">
                  <c:v>288.41520063278</c:v>
                </c:pt>
                <c:pt idx="135">
                  <c:v>291.25462765078998</c:v>
                </c:pt>
                <c:pt idx="136">
                  <c:v>291.56910276865955</c:v>
                </c:pt>
                <c:pt idx="137">
                  <c:v>293.75548821016997</c:v>
                </c:pt>
                <c:pt idx="138">
                  <c:v>295.21346605702962</c:v>
                </c:pt>
                <c:pt idx="139">
                  <c:v>299.01122244442962</c:v>
                </c:pt>
                <c:pt idx="140">
                  <c:v>299.18336070672001</c:v>
                </c:pt>
                <c:pt idx="141">
                  <c:v>299.71481951121962</c:v>
                </c:pt>
                <c:pt idx="142">
                  <c:v>304.2669566786891</c:v>
                </c:pt>
                <c:pt idx="143">
                  <c:v>307.12315000632969</c:v>
                </c:pt>
                <c:pt idx="144">
                  <c:v>309.52269091295</c:v>
                </c:pt>
                <c:pt idx="145">
                  <c:v>310.87867034543001</c:v>
                </c:pt>
                <c:pt idx="146">
                  <c:v>311.07132115752955</c:v>
                </c:pt>
                <c:pt idx="147">
                  <c:v>313.45230747734962</c:v>
                </c:pt>
                <c:pt idx="148">
                  <c:v>314.63892879323993</c:v>
                </c:pt>
                <c:pt idx="149">
                  <c:v>315.54326373836039</c:v>
                </c:pt>
                <c:pt idx="150">
                  <c:v>318.20653642913948</c:v>
                </c:pt>
                <c:pt idx="151">
                  <c:v>321.70114444123902</c:v>
                </c:pt>
                <c:pt idx="152">
                  <c:v>321.77414406485002</c:v>
                </c:pt>
                <c:pt idx="153">
                  <c:v>321.82977774525955</c:v>
                </c:pt>
                <c:pt idx="154">
                  <c:v>325.34175170111962</c:v>
                </c:pt>
                <c:pt idx="155">
                  <c:v>328.11629175271969</c:v>
                </c:pt>
                <c:pt idx="156">
                  <c:v>328.90935933659955</c:v>
                </c:pt>
                <c:pt idx="157">
                  <c:v>329.94998140428999</c:v>
                </c:pt>
                <c:pt idx="158">
                  <c:v>331.38527903616</c:v>
                </c:pt>
                <c:pt idx="159">
                  <c:v>332.48056738988993</c:v>
                </c:pt>
                <c:pt idx="160">
                  <c:v>334.35272234178001</c:v>
                </c:pt>
                <c:pt idx="161">
                  <c:v>336.05994109375092</c:v>
                </c:pt>
                <c:pt idx="162">
                  <c:v>338.40771052184999</c:v>
                </c:pt>
                <c:pt idx="163">
                  <c:v>340.53489589422031</c:v>
                </c:pt>
                <c:pt idx="164">
                  <c:v>343.21868850276002</c:v>
                </c:pt>
                <c:pt idx="165">
                  <c:v>346.71706944665948</c:v>
                </c:pt>
                <c:pt idx="166">
                  <c:v>346.90944355637993</c:v>
                </c:pt>
                <c:pt idx="167">
                  <c:v>350.37743591168947</c:v>
                </c:pt>
                <c:pt idx="168">
                  <c:v>352.50358389228956</c:v>
                </c:pt>
                <c:pt idx="169">
                  <c:v>352.87273369726995</c:v>
                </c:pt>
                <c:pt idx="170">
                  <c:v>355.93348055358962</c:v>
                </c:pt>
                <c:pt idx="171">
                  <c:v>357.65220531657002</c:v>
                </c:pt>
                <c:pt idx="172">
                  <c:v>358.6406994001</c:v>
                </c:pt>
                <c:pt idx="173">
                  <c:v>361.31409822137005</c:v>
                </c:pt>
                <c:pt idx="174">
                  <c:v>364.40866510246997</c:v>
                </c:pt>
                <c:pt idx="175">
                  <c:v>364.97599112658969</c:v>
                </c:pt>
                <c:pt idx="176">
                  <c:v>365.96241816056994</c:v>
                </c:pt>
                <c:pt idx="177">
                  <c:v>368.63788403145077</c:v>
                </c:pt>
                <c:pt idx="178">
                  <c:v>370.17663080530002</c:v>
                </c:pt>
                <c:pt idx="179">
                  <c:v>372.29977693671964</c:v>
                </c:pt>
                <c:pt idx="180">
                  <c:v>374.30649424855955</c:v>
                </c:pt>
                <c:pt idx="181">
                  <c:v>375.84722160594066</c:v>
                </c:pt>
                <c:pt idx="182">
                  <c:v>376.00038255723962</c:v>
                </c:pt>
                <c:pt idx="183">
                  <c:v>376.28526756861947</c:v>
                </c:pt>
                <c:pt idx="184">
                  <c:v>381.96477801005</c:v>
                </c:pt>
                <c:pt idx="185">
                  <c:v>385.01821778192948</c:v>
                </c:pt>
                <c:pt idx="186">
                  <c:v>386.78205475905969</c:v>
                </c:pt>
                <c:pt idx="187">
                  <c:v>387.92917346235936</c:v>
                </c:pt>
                <c:pt idx="188">
                  <c:v>390.39606417696001</c:v>
                </c:pt>
                <c:pt idx="189">
                  <c:v>392.83190652444</c:v>
                </c:pt>
                <c:pt idx="190">
                  <c:v>393.8605512163</c:v>
                </c:pt>
                <c:pt idx="191">
                  <c:v>397.68330871066956</c:v>
                </c:pt>
                <c:pt idx="192">
                  <c:v>399.63945398074998</c:v>
                </c:pt>
                <c:pt idx="193">
                  <c:v>402.13055072794964</c:v>
                </c:pt>
                <c:pt idx="194">
                  <c:v>405.41835674473924</c:v>
                </c:pt>
                <c:pt idx="195">
                  <c:v>408.65933175501999</c:v>
                </c:pt>
                <c:pt idx="196">
                  <c:v>411.19725950872999</c:v>
                </c:pt>
                <c:pt idx="197">
                  <c:v>413.47414719771001</c:v>
                </c:pt>
                <c:pt idx="198">
                  <c:v>414.11364543174039</c:v>
                </c:pt>
                <c:pt idx="199">
                  <c:v>417.29742131541002</c:v>
                </c:pt>
                <c:pt idx="200">
                  <c:v>419.47827913517955</c:v>
                </c:pt>
                <c:pt idx="201">
                  <c:v>422.31234074731969</c:v>
                </c:pt>
                <c:pt idx="202">
                  <c:v>423.60645451322</c:v>
                </c:pt>
                <c:pt idx="203">
                  <c:v>427.92712466811923</c:v>
                </c:pt>
                <c:pt idx="204">
                  <c:v>429.91548771103999</c:v>
                </c:pt>
                <c:pt idx="205">
                  <c:v>430.44544649951001</c:v>
                </c:pt>
                <c:pt idx="206">
                  <c:v>430.51213279373002</c:v>
                </c:pt>
                <c:pt idx="207">
                  <c:v>436.16949905282002</c:v>
                </c:pt>
                <c:pt idx="208">
                  <c:v>437.31709191725969</c:v>
                </c:pt>
                <c:pt idx="209">
                  <c:v>438.84791956516</c:v>
                </c:pt>
                <c:pt idx="210">
                  <c:v>440.88863319478008</c:v>
                </c:pt>
                <c:pt idx="211">
                  <c:v>442.41846472228934</c:v>
                </c:pt>
                <c:pt idx="212">
                  <c:v>447.18370633683008</c:v>
                </c:pt>
                <c:pt idx="213">
                  <c:v>448.03171574926904</c:v>
                </c:pt>
                <c:pt idx="214">
                  <c:v>448.56744694101963</c:v>
                </c:pt>
                <c:pt idx="215">
                  <c:v>448.65961443397032</c:v>
                </c:pt>
                <c:pt idx="216">
                  <c:v>451.68196880436039</c:v>
                </c:pt>
                <c:pt idx="217">
                  <c:v>454.42008275260935</c:v>
                </c:pt>
                <c:pt idx="218">
                  <c:v>456.96470883008999</c:v>
                </c:pt>
                <c:pt idx="219">
                  <c:v>460.18055107077993</c:v>
                </c:pt>
                <c:pt idx="220">
                  <c:v>464.48044335619949</c:v>
                </c:pt>
                <c:pt idx="221">
                  <c:v>465.26128412730998</c:v>
                </c:pt>
                <c:pt idx="222">
                  <c:v>466.00283185485046</c:v>
                </c:pt>
                <c:pt idx="223">
                  <c:v>466.71395991288909</c:v>
                </c:pt>
                <c:pt idx="224">
                  <c:v>472.28713462873969</c:v>
                </c:pt>
                <c:pt idx="225">
                  <c:v>473.44588722715002</c:v>
                </c:pt>
                <c:pt idx="226">
                  <c:v>478.57143740262916</c:v>
                </c:pt>
                <c:pt idx="227">
                  <c:v>478.88729491210955</c:v>
                </c:pt>
                <c:pt idx="228">
                  <c:v>484.85574017652038</c:v>
                </c:pt>
                <c:pt idx="229">
                  <c:v>486.36042697001</c:v>
                </c:pt>
                <c:pt idx="230">
                  <c:v>491.14004295041002</c:v>
                </c:pt>
                <c:pt idx="231">
                  <c:v>492.59800119403002</c:v>
                </c:pt>
                <c:pt idx="232">
                  <c:v>493.82220700952001</c:v>
                </c:pt>
                <c:pt idx="233">
                  <c:v>497.49711375986948</c:v>
                </c:pt>
                <c:pt idx="234">
                  <c:v>499.55459167320998</c:v>
                </c:pt>
                <c:pt idx="235">
                  <c:v>501.96582079861003</c:v>
                </c:pt>
                <c:pt idx="236">
                  <c:v>503.87616657904999</c:v>
                </c:pt>
                <c:pt idx="237">
                  <c:v>505.52502277586996</c:v>
                </c:pt>
                <c:pt idx="238">
                  <c:v>507.60620102485046</c:v>
                </c:pt>
                <c:pt idx="239">
                  <c:v>508.44356839798962</c:v>
                </c:pt>
                <c:pt idx="240">
                  <c:v>509.12432536655001</c:v>
                </c:pt>
                <c:pt idx="241">
                  <c:v>510.00040118798</c:v>
                </c:pt>
                <c:pt idx="242">
                  <c:v>512.90630852644995</c:v>
                </c:pt>
                <c:pt idx="243">
                  <c:v>515.48220678582857</c:v>
                </c:pt>
                <c:pt idx="244">
                  <c:v>519.37174419671999</c:v>
                </c:pt>
                <c:pt idx="245">
                  <c:v>520.96401238367946</c:v>
                </c:pt>
                <c:pt idx="246">
                  <c:v>524.25225800757948</c:v>
                </c:pt>
                <c:pt idx="247">
                  <c:v>525.47005658528997</c:v>
                </c:pt>
                <c:pt idx="248">
                  <c:v>526.60727885665005</c:v>
                </c:pt>
                <c:pt idx="249">
                  <c:v>527.88265734117999</c:v>
                </c:pt>
                <c:pt idx="250">
                  <c:v>529.48603051239093</c:v>
                </c:pt>
                <c:pt idx="251">
                  <c:v>531.44106553547908</c:v>
                </c:pt>
                <c:pt idx="252">
                  <c:v>532.99616802069988</c:v>
                </c:pt>
                <c:pt idx="253">
                  <c:v>537.51797836804053</c:v>
                </c:pt>
                <c:pt idx="254">
                  <c:v>539.38505718358908</c:v>
                </c:pt>
                <c:pt idx="255">
                  <c:v>540.02394610012004</c:v>
                </c:pt>
                <c:pt idx="256">
                  <c:v>545.38148855191002</c:v>
                </c:pt>
                <c:pt idx="257">
                  <c:v>545.89376842139995</c:v>
                </c:pt>
                <c:pt idx="258">
                  <c:v>548.53474522380054</c:v>
                </c:pt>
                <c:pt idx="259">
                  <c:v>552.41579322296002</c:v>
                </c:pt>
                <c:pt idx="260">
                  <c:v>553.16861420934003</c:v>
                </c:pt>
                <c:pt idx="261">
                  <c:v>556.30824959002996</c:v>
                </c:pt>
                <c:pt idx="262">
                  <c:v>556.56380099617093</c:v>
                </c:pt>
                <c:pt idx="263">
                  <c:v>559.03226041598816</c:v>
                </c:pt>
                <c:pt idx="264">
                  <c:v>559.84790742898895</c:v>
                </c:pt>
                <c:pt idx="265">
                  <c:v>560.73809511723005</c:v>
                </c:pt>
                <c:pt idx="266">
                  <c:v>565.81374233958093</c:v>
                </c:pt>
                <c:pt idx="267">
                  <c:v>566.92572301568998</c:v>
                </c:pt>
                <c:pt idx="268">
                  <c:v>568.13932582739994</c:v>
                </c:pt>
                <c:pt idx="269">
                  <c:v>570.46463080909996</c:v>
                </c:pt>
                <c:pt idx="270">
                  <c:v>572.59522426317005</c:v>
                </c:pt>
                <c:pt idx="271">
                  <c:v>573.40900209379947</c:v>
                </c:pt>
                <c:pt idx="272">
                  <c:v>574.00964994321998</c:v>
                </c:pt>
                <c:pt idx="273">
                  <c:v>575.83285536219989</c:v>
                </c:pt>
                <c:pt idx="274">
                  <c:v>578.87895418897949</c:v>
                </c:pt>
                <c:pt idx="275">
                  <c:v>584.24901254842052</c:v>
                </c:pt>
                <c:pt idx="276">
                  <c:v>585.09480884242998</c:v>
                </c:pt>
                <c:pt idx="277">
                  <c:v>588.31078922131053</c:v>
                </c:pt>
                <c:pt idx="278">
                  <c:v>591.31066349587843</c:v>
                </c:pt>
                <c:pt idx="279">
                  <c:v>594.33156885772883</c:v>
                </c:pt>
                <c:pt idx="280">
                  <c:v>594.64169783312946</c:v>
                </c:pt>
                <c:pt idx="281">
                  <c:v>597.35329564732001</c:v>
                </c:pt>
                <c:pt idx="282">
                  <c:v>601.95567040419996</c:v>
                </c:pt>
                <c:pt idx="283">
                  <c:v>603.23214154139055</c:v>
                </c:pt>
                <c:pt idx="284">
                  <c:v>605.30082404721998</c:v>
                </c:pt>
                <c:pt idx="285">
                  <c:v>609.11098743545949</c:v>
                </c:pt>
                <c:pt idx="286">
                  <c:v>610.00934554222079</c:v>
                </c:pt>
                <c:pt idx="287">
                  <c:v>611.06276427221997</c:v>
                </c:pt>
                <c:pt idx="288">
                  <c:v>611.52629720712002</c:v>
                </c:pt>
                <c:pt idx="289">
                  <c:v>614.80930495936093</c:v>
                </c:pt>
                <c:pt idx="290">
                  <c:v>618.20160058588999</c:v>
                </c:pt>
                <c:pt idx="291">
                  <c:v>620.41789880284909</c:v>
                </c:pt>
                <c:pt idx="292">
                  <c:v>621.14062566369989</c:v>
                </c:pt>
                <c:pt idx="293">
                  <c:v>622.56279565840998</c:v>
                </c:pt>
                <c:pt idx="294">
                  <c:v>626.02649264590946</c:v>
                </c:pt>
                <c:pt idx="295">
                  <c:v>627.20639996020054</c:v>
                </c:pt>
                <c:pt idx="296">
                  <c:v>628.19140986945001</c:v>
                </c:pt>
                <c:pt idx="297">
                  <c:v>633.46778484492859</c:v>
                </c:pt>
                <c:pt idx="298">
                  <c:v>641.30778416294947</c:v>
                </c:pt>
                <c:pt idx="299">
                  <c:v>641.55970445025002</c:v>
                </c:pt>
                <c:pt idx="300">
                  <c:v>643.58819897118144</c:v>
                </c:pt>
                <c:pt idx="301">
                  <c:v>650.56136697146997</c:v>
                </c:pt>
                <c:pt idx="302">
                  <c:v>657.18843169662182</c:v>
                </c:pt>
                <c:pt idx="303">
                  <c:v>657.64185663193996</c:v>
                </c:pt>
                <c:pt idx="304">
                  <c:v>658.11896201366005</c:v>
                </c:pt>
                <c:pt idx="305">
                  <c:v>663.66971349593882</c:v>
                </c:pt>
                <c:pt idx="306">
                  <c:v>666.38927228648004</c:v>
                </c:pt>
                <c:pt idx="307">
                  <c:v>668.20758193833092</c:v>
                </c:pt>
                <c:pt idx="308">
                  <c:v>668.32880258199998</c:v>
                </c:pt>
                <c:pt idx="309">
                  <c:v>668.57124386940939</c:v>
                </c:pt>
                <c:pt idx="310">
                  <c:v>673.59926534905003</c:v>
                </c:pt>
                <c:pt idx="311">
                  <c:v>676.47693802032995</c:v>
                </c:pt>
                <c:pt idx="312">
                  <c:v>678.86972811608996</c:v>
                </c:pt>
                <c:pt idx="313">
                  <c:v>680.0661231636891</c:v>
                </c:pt>
                <c:pt idx="314">
                  <c:v>684.12964995742004</c:v>
                </c:pt>
              </c:numCache>
            </c:numRef>
          </c:xVal>
          <c:yVal>
            <c:numRef>
              <c:f>'DR4 profile'!$N$5:$N$319</c:f>
              <c:numCache>
                <c:formatCode>General</c:formatCode>
                <c:ptCount val="315"/>
                <c:pt idx="0">
                  <c:v>103.13993496704002</c:v>
                </c:pt>
                <c:pt idx="1">
                  <c:v>103.13929450880002</c:v>
                </c:pt>
                <c:pt idx="2">
                  <c:v>103.13707574245981</c:v>
                </c:pt>
                <c:pt idx="3">
                  <c:v>103.12396562970002</c:v>
                </c:pt>
                <c:pt idx="4">
                  <c:v>103.12312820301995</c:v>
                </c:pt>
                <c:pt idx="5">
                  <c:v>103.10606357825</c:v>
                </c:pt>
                <c:pt idx="6">
                  <c:v>103.10346412314998</c:v>
                </c:pt>
                <c:pt idx="7">
                  <c:v>103.0893850332499</c:v>
                </c:pt>
                <c:pt idx="8">
                  <c:v>103.07944246780001</c:v>
                </c:pt>
                <c:pt idx="9">
                  <c:v>103.06521282959</c:v>
                </c:pt>
                <c:pt idx="10">
                  <c:v>103.05841842344984</c:v>
                </c:pt>
                <c:pt idx="11">
                  <c:v>103.0567660692401</c:v>
                </c:pt>
                <c:pt idx="12">
                  <c:v>103.05523218591</c:v>
                </c:pt>
                <c:pt idx="13">
                  <c:v>103.05300875281984</c:v>
                </c:pt>
                <c:pt idx="14">
                  <c:v>103.03875598022998</c:v>
                </c:pt>
                <c:pt idx="15">
                  <c:v>103.0317049051901</c:v>
                </c:pt>
                <c:pt idx="16">
                  <c:v>103.02457350044</c:v>
                </c:pt>
                <c:pt idx="17">
                  <c:v>103.02209852056981</c:v>
                </c:pt>
                <c:pt idx="18">
                  <c:v>103.02060927111013</c:v>
                </c:pt>
                <c:pt idx="19">
                  <c:v>103.00918374082002</c:v>
                </c:pt>
                <c:pt idx="20">
                  <c:v>103.00560715992985</c:v>
                </c:pt>
                <c:pt idx="21">
                  <c:v>102.99544579707</c:v>
                </c:pt>
                <c:pt idx="22">
                  <c:v>102.98594986913002</c:v>
                </c:pt>
                <c:pt idx="23">
                  <c:v>102.98523168684002</c:v>
                </c:pt>
                <c:pt idx="24">
                  <c:v>102.96895103454995</c:v>
                </c:pt>
                <c:pt idx="25">
                  <c:v>102.95638777465983</c:v>
                </c:pt>
                <c:pt idx="26">
                  <c:v>102.9550532886601</c:v>
                </c:pt>
                <c:pt idx="27">
                  <c:v>102.95429187531015</c:v>
                </c:pt>
                <c:pt idx="28">
                  <c:v>102.93843807090001</c:v>
                </c:pt>
                <c:pt idx="29">
                  <c:v>102.93627341641</c:v>
                </c:pt>
                <c:pt idx="30">
                  <c:v>102.92484268187999</c:v>
                </c:pt>
                <c:pt idx="31">
                  <c:v>102.9212288219301</c:v>
                </c:pt>
                <c:pt idx="32">
                  <c:v>102.9195327093601</c:v>
                </c:pt>
                <c:pt idx="33">
                  <c:v>102.9103299308601</c:v>
                </c:pt>
                <c:pt idx="34">
                  <c:v>102.90379352257995</c:v>
                </c:pt>
                <c:pt idx="35">
                  <c:v>102.90223253487</c:v>
                </c:pt>
                <c:pt idx="36">
                  <c:v>102.88598981692978</c:v>
                </c:pt>
                <c:pt idx="37">
                  <c:v>102.87732436613</c:v>
                </c:pt>
                <c:pt idx="38">
                  <c:v>102.86991958098002</c:v>
                </c:pt>
                <c:pt idx="39">
                  <c:v>102.86673924764</c:v>
                </c:pt>
                <c:pt idx="40">
                  <c:v>102.84741087435</c:v>
                </c:pt>
                <c:pt idx="41">
                  <c:v>102.8454827215799</c:v>
                </c:pt>
                <c:pt idx="42">
                  <c:v>102.83761574528013</c:v>
                </c:pt>
                <c:pt idx="43">
                  <c:v>102.83379113768972</c:v>
                </c:pt>
                <c:pt idx="44">
                  <c:v>102.82156086681</c:v>
                </c:pt>
                <c:pt idx="45">
                  <c:v>102.81758145899002</c:v>
                </c:pt>
                <c:pt idx="46">
                  <c:v>102.80485013078982</c:v>
                </c:pt>
                <c:pt idx="47">
                  <c:v>102.80099303426</c:v>
                </c:pt>
                <c:pt idx="48">
                  <c:v>102.78131008910999</c:v>
                </c:pt>
                <c:pt idx="49">
                  <c:v>102.7810042059201</c:v>
                </c:pt>
                <c:pt idx="50">
                  <c:v>102.7776493325499</c:v>
                </c:pt>
                <c:pt idx="51">
                  <c:v>102.76426219331999</c:v>
                </c:pt>
                <c:pt idx="52">
                  <c:v>102.7616816287901</c:v>
                </c:pt>
                <c:pt idx="53">
                  <c:v>102.75113652039002</c:v>
                </c:pt>
                <c:pt idx="54">
                  <c:v>102.74887761775983</c:v>
                </c:pt>
                <c:pt idx="55">
                  <c:v>102.73742030632998</c:v>
                </c:pt>
                <c:pt idx="56">
                  <c:v>102.7323648140799</c:v>
                </c:pt>
                <c:pt idx="57">
                  <c:v>102.72892048632002</c:v>
                </c:pt>
                <c:pt idx="58">
                  <c:v>102.7191372144499</c:v>
                </c:pt>
                <c:pt idx="59">
                  <c:v>102.71821694094017</c:v>
                </c:pt>
                <c:pt idx="60">
                  <c:v>102.71703287506</c:v>
                </c:pt>
                <c:pt idx="61">
                  <c:v>102.70344634608983</c:v>
                </c:pt>
                <c:pt idx="62">
                  <c:v>102.69660198454002</c:v>
                </c:pt>
                <c:pt idx="63">
                  <c:v>102.6834498859</c:v>
                </c:pt>
                <c:pt idx="64">
                  <c:v>102.67989654540983</c:v>
                </c:pt>
                <c:pt idx="65">
                  <c:v>102.67967329109</c:v>
                </c:pt>
                <c:pt idx="66">
                  <c:v>102.67337804333975</c:v>
                </c:pt>
                <c:pt idx="67">
                  <c:v>102.65847913142971</c:v>
                </c:pt>
                <c:pt idx="68">
                  <c:v>102.65076581145978</c:v>
                </c:pt>
                <c:pt idx="69">
                  <c:v>102.64927550378985</c:v>
                </c:pt>
                <c:pt idx="70">
                  <c:v>102.6484717407199</c:v>
                </c:pt>
                <c:pt idx="71">
                  <c:v>102.64325796087012</c:v>
                </c:pt>
                <c:pt idx="72">
                  <c:v>102.64054488463998</c:v>
                </c:pt>
                <c:pt idx="73">
                  <c:v>102.63774004091998</c:v>
                </c:pt>
                <c:pt idx="74">
                  <c:v>102.63368006207</c:v>
                </c:pt>
                <c:pt idx="75">
                  <c:v>102.63216010351984</c:v>
                </c:pt>
                <c:pt idx="76">
                  <c:v>102.62652477954002</c:v>
                </c:pt>
                <c:pt idx="77">
                  <c:v>102.6258675231898</c:v>
                </c:pt>
                <c:pt idx="78">
                  <c:v>102.62266651856982</c:v>
                </c:pt>
                <c:pt idx="79">
                  <c:v>102.61793788235001</c:v>
                </c:pt>
                <c:pt idx="80">
                  <c:v>102.6160015515199</c:v>
                </c:pt>
                <c:pt idx="81">
                  <c:v>102.6110504150401</c:v>
                </c:pt>
                <c:pt idx="82">
                  <c:v>102.60774274775981</c:v>
                </c:pt>
                <c:pt idx="83">
                  <c:v>102.60136332230998</c:v>
                </c:pt>
                <c:pt idx="84">
                  <c:v>102.59814070074998</c:v>
                </c:pt>
                <c:pt idx="85">
                  <c:v>102.59129068391022</c:v>
                </c:pt>
                <c:pt idx="86">
                  <c:v>102.58817206696983</c:v>
                </c:pt>
                <c:pt idx="87">
                  <c:v>102.5848951416</c:v>
                </c:pt>
                <c:pt idx="88">
                  <c:v>102.5800018310499</c:v>
                </c:pt>
                <c:pt idx="89">
                  <c:v>102.57258651003981</c:v>
                </c:pt>
                <c:pt idx="90">
                  <c:v>102.57192630239</c:v>
                </c:pt>
                <c:pt idx="91">
                  <c:v>102.57128602854</c:v>
                </c:pt>
                <c:pt idx="92">
                  <c:v>102.5581634674101</c:v>
                </c:pt>
                <c:pt idx="93">
                  <c:v>102.55666889024</c:v>
                </c:pt>
                <c:pt idx="94">
                  <c:v>102.55373829863981</c:v>
                </c:pt>
                <c:pt idx="95">
                  <c:v>102.54500243269983</c:v>
                </c:pt>
                <c:pt idx="96">
                  <c:v>102.53802048578002</c:v>
                </c:pt>
                <c:pt idx="97">
                  <c:v>102.53646379089002</c:v>
                </c:pt>
                <c:pt idx="98">
                  <c:v>102.53400781723001</c:v>
                </c:pt>
                <c:pt idx="99">
                  <c:v>102.5267365307498</c:v>
                </c:pt>
                <c:pt idx="100">
                  <c:v>102.52450419568</c:v>
                </c:pt>
                <c:pt idx="101">
                  <c:v>102.52350900398</c:v>
                </c:pt>
                <c:pt idx="102">
                  <c:v>102.51796156311018</c:v>
                </c:pt>
                <c:pt idx="103">
                  <c:v>102.51602613599</c:v>
                </c:pt>
                <c:pt idx="104">
                  <c:v>102.51073410669981</c:v>
                </c:pt>
                <c:pt idx="105">
                  <c:v>102.50582906383002</c:v>
                </c:pt>
                <c:pt idx="106">
                  <c:v>102.50541127014</c:v>
                </c:pt>
                <c:pt idx="107">
                  <c:v>102.50375455104</c:v>
                </c:pt>
                <c:pt idx="108">
                  <c:v>102.49938873596</c:v>
                </c:pt>
                <c:pt idx="109">
                  <c:v>102.49712763076013</c:v>
                </c:pt>
                <c:pt idx="110">
                  <c:v>102.49600115122</c:v>
                </c:pt>
                <c:pt idx="111">
                  <c:v>102.49120842681999</c:v>
                </c:pt>
                <c:pt idx="112">
                  <c:v>102.4904089965799</c:v>
                </c:pt>
                <c:pt idx="113">
                  <c:v>102.48536201995984</c:v>
                </c:pt>
                <c:pt idx="114">
                  <c:v>102.48437473219001</c:v>
                </c:pt>
                <c:pt idx="115">
                  <c:v>102.4798310822799</c:v>
                </c:pt>
                <c:pt idx="116">
                  <c:v>102.47666695914999</c:v>
                </c:pt>
                <c:pt idx="117">
                  <c:v>102.47548020935</c:v>
                </c:pt>
                <c:pt idx="118">
                  <c:v>102.47539303601987</c:v>
                </c:pt>
                <c:pt idx="119">
                  <c:v>102.47360558968002</c:v>
                </c:pt>
                <c:pt idx="120">
                  <c:v>102.46993301041</c:v>
                </c:pt>
                <c:pt idx="121">
                  <c:v>102.46828101547</c:v>
                </c:pt>
                <c:pt idx="122">
                  <c:v>102.4624658813501</c:v>
                </c:pt>
                <c:pt idx="123">
                  <c:v>102.46132091104013</c:v>
                </c:pt>
                <c:pt idx="124">
                  <c:v>102.46003816608982</c:v>
                </c:pt>
                <c:pt idx="125">
                  <c:v>102.45986382878</c:v>
                </c:pt>
                <c:pt idx="126">
                  <c:v>102.45962620745</c:v>
                </c:pt>
                <c:pt idx="127">
                  <c:v>102.45230873733983</c:v>
                </c:pt>
                <c:pt idx="128">
                  <c:v>102.45076960519999</c:v>
                </c:pt>
                <c:pt idx="129">
                  <c:v>102.44404805063</c:v>
                </c:pt>
                <c:pt idx="130">
                  <c:v>102.44368806458</c:v>
                </c:pt>
                <c:pt idx="131">
                  <c:v>102.44356239369</c:v>
                </c:pt>
                <c:pt idx="132">
                  <c:v>102.4361455092201</c:v>
                </c:pt>
                <c:pt idx="133">
                  <c:v>102.43345043594999</c:v>
                </c:pt>
                <c:pt idx="134">
                  <c:v>102.42874138322983</c:v>
                </c:pt>
                <c:pt idx="135">
                  <c:v>102.42484450871002</c:v>
                </c:pt>
                <c:pt idx="136">
                  <c:v>102.42441291809</c:v>
                </c:pt>
                <c:pt idx="137">
                  <c:v>102.42136467646</c:v>
                </c:pt>
                <c:pt idx="138">
                  <c:v>102.41933409150002</c:v>
                </c:pt>
                <c:pt idx="139">
                  <c:v>102.41404480193999</c:v>
                </c:pt>
                <c:pt idx="140">
                  <c:v>102.41387052694</c:v>
                </c:pt>
                <c:pt idx="141">
                  <c:v>102.4131976510901</c:v>
                </c:pt>
                <c:pt idx="142">
                  <c:v>102.40743636606</c:v>
                </c:pt>
                <c:pt idx="143">
                  <c:v>102.40382565103999</c:v>
                </c:pt>
                <c:pt idx="144">
                  <c:v>102.40018812011</c:v>
                </c:pt>
                <c:pt idx="145">
                  <c:v>102.39864826965</c:v>
                </c:pt>
                <c:pt idx="146">
                  <c:v>102.3984251021199</c:v>
                </c:pt>
                <c:pt idx="147">
                  <c:v>102.39432781838001</c:v>
                </c:pt>
                <c:pt idx="148">
                  <c:v>102.39242961345001</c:v>
                </c:pt>
                <c:pt idx="149">
                  <c:v>102.39098490808</c:v>
                </c:pt>
                <c:pt idx="150">
                  <c:v>102.38715365657002</c:v>
                </c:pt>
                <c:pt idx="151">
                  <c:v>102.38114001403</c:v>
                </c:pt>
                <c:pt idx="152">
                  <c:v>102.38103215091984</c:v>
                </c:pt>
                <c:pt idx="153">
                  <c:v>102.38093436190998</c:v>
                </c:pt>
                <c:pt idx="154">
                  <c:v>102.37588221100975</c:v>
                </c:pt>
                <c:pt idx="155">
                  <c:v>102.36955313428</c:v>
                </c:pt>
                <c:pt idx="156">
                  <c:v>102.36812326278998</c:v>
                </c:pt>
                <c:pt idx="157">
                  <c:v>102.3659555337199</c:v>
                </c:pt>
                <c:pt idx="158">
                  <c:v>102.36366259766</c:v>
                </c:pt>
                <c:pt idx="159">
                  <c:v>102.36190805554</c:v>
                </c:pt>
                <c:pt idx="160">
                  <c:v>102.35733680306981</c:v>
                </c:pt>
                <c:pt idx="161">
                  <c:v>102.35399627685983</c:v>
                </c:pt>
                <c:pt idx="162">
                  <c:v>102.34875182918984</c:v>
                </c:pt>
                <c:pt idx="163">
                  <c:v>102.34475032815</c:v>
                </c:pt>
                <c:pt idx="164">
                  <c:v>102.34187117695981</c:v>
                </c:pt>
                <c:pt idx="165">
                  <c:v>102.33322650779</c:v>
                </c:pt>
                <c:pt idx="166">
                  <c:v>102.33272004157</c:v>
                </c:pt>
                <c:pt idx="167">
                  <c:v>102.32481288127002</c:v>
                </c:pt>
                <c:pt idx="168">
                  <c:v>102.31937603759975</c:v>
                </c:pt>
                <c:pt idx="169">
                  <c:v>102.31844208319001</c:v>
                </c:pt>
                <c:pt idx="170">
                  <c:v>102.3117550090101</c:v>
                </c:pt>
                <c:pt idx="171">
                  <c:v>102.30816993964002</c:v>
                </c:pt>
                <c:pt idx="172">
                  <c:v>102.3061101100199</c:v>
                </c:pt>
                <c:pt idx="173">
                  <c:v>102.30100250243981</c:v>
                </c:pt>
                <c:pt idx="174">
                  <c:v>102.29508379342001</c:v>
                </c:pt>
                <c:pt idx="175">
                  <c:v>102.29399871826</c:v>
                </c:pt>
                <c:pt idx="176">
                  <c:v>102.29211412022002</c:v>
                </c:pt>
                <c:pt idx="177">
                  <c:v>102.2875358196</c:v>
                </c:pt>
                <c:pt idx="178">
                  <c:v>102.28531945970002</c:v>
                </c:pt>
                <c:pt idx="179">
                  <c:v>102.28189345980999</c:v>
                </c:pt>
                <c:pt idx="180">
                  <c:v>102.28030261230001</c:v>
                </c:pt>
                <c:pt idx="181">
                  <c:v>102.27910198902002</c:v>
                </c:pt>
                <c:pt idx="182">
                  <c:v>102.27889918018001</c:v>
                </c:pt>
                <c:pt idx="183">
                  <c:v>102.27847384581</c:v>
                </c:pt>
                <c:pt idx="184">
                  <c:v>102.26966409374013</c:v>
                </c:pt>
                <c:pt idx="185">
                  <c:v>102.26492776169012</c:v>
                </c:pt>
                <c:pt idx="186">
                  <c:v>102.26257770386985</c:v>
                </c:pt>
                <c:pt idx="187">
                  <c:v>102.2613665685401</c:v>
                </c:pt>
                <c:pt idx="188">
                  <c:v>102.2587620093999</c:v>
                </c:pt>
                <c:pt idx="189">
                  <c:v>102.25585084534002</c:v>
                </c:pt>
                <c:pt idx="190">
                  <c:v>102.2546135715301</c:v>
                </c:pt>
                <c:pt idx="191">
                  <c:v>102.24869320672002</c:v>
                </c:pt>
                <c:pt idx="192">
                  <c:v>102.2464672820701</c:v>
                </c:pt>
                <c:pt idx="193">
                  <c:v>102.24384475530999</c:v>
                </c:pt>
                <c:pt idx="194">
                  <c:v>102.24017887514</c:v>
                </c:pt>
                <c:pt idx="195">
                  <c:v>102.23731685094998</c:v>
                </c:pt>
                <c:pt idx="196">
                  <c:v>102.23253359560998</c:v>
                </c:pt>
                <c:pt idx="197">
                  <c:v>102.22981445312</c:v>
                </c:pt>
                <c:pt idx="198">
                  <c:v>102.22901866747</c:v>
                </c:pt>
                <c:pt idx="199">
                  <c:v>102.2254449202</c:v>
                </c:pt>
                <c:pt idx="200">
                  <c:v>102.2223086079799</c:v>
                </c:pt>
                <c:pt idx="201">
                  <c:v>102.21982180241</c:v>
                </c:pt>
                <c:pt idx="202">
                  <c:v>102.21868625570002</c:v>
                </c:pt>
                <c:pt idx="203">
                  <c:v>102.21488977001999</c:v>
                </c:pt>
                <c:pt idx="204">
                  <c:v>102.21314263553002</c:v>
                </c:pt>
                <c:pt idx="205">
                  <c:v>102.2126776123</c:v>
                </c:pt>
                <c:pt idx="206">
                  <c:v>102.21261895825</c:v>
                </c:pt>
                <c:pt idx="207">
                  <c:v>102.2069646998102</c:v>
                </c:pt>
                <c:pt idx="208">
                  <c:v>102.20581773737</c:v>
                </c:pt>
                <c:pt idx="209">
                  <c:v>102.20428775067002</c:v>
                </c:pt>
                <c:pt idx="210">
                  <c:v>102.2022481580799</c:v>
                </c:pt>
                <c:pt idx="211">
                  <c:v>102.20028779497002</c:v>
                </c:pt>
                <c:pt idx="212">
                  <c:v>102.19571160897</c:v>
                </c:pt>
                <c:pt idx="213">
                  <c:v>102.19520304542</c:v>
                </c:pt>
                <c:pt idx="214">
                  <c:v>102.19473184203981</c:v>
                </c:pt>
                <c:pt idx="215">
                  <c:v>102.19464957946002</c:v>
                </c:pt>
                <c:pt idx="216">
                  <c:v>102.19195202658983</c:v>
                </c:pt>
                <c:pt idx="217">
                  <c:v>102.19025502997999</c:v>
                </c:pt>
                <c:pt idx="218">
                  <c:v>102.18823308403998</c:v>
                </c:pt>
                <c:pt idx="219">
                  <c:v>102.18503936170001</c:v>
                </c:pt>
                <c:pt idx="220">
                  <c:v>102.18226681751983</c:v>
                </c:pt>
                <c:pt idx="221">
                  <c:v>102.1816473999</c:v>
                </c:pt>
                <c:pt idx="222">
                  <c:v>102.18108586577</c:v>
                </c:pt>
                <c:pt idx="223">
                  <c:v>102.18066046408002</c:v>
                </c:pt>
                <c:pt idx="224">
                  <c:v>102.17665170148983</c:v>
                </c:pt>
                <c:pt idx="225">
                  <c:v>102.1756339282</c:v>
                </c:pt>
                <c:pt idx="226">
                  <c:v>102.17303908599</c:v>
                </c:pt>
                <c:pt idx="227">
                  <c:v>102.17289605351978</c:v>
                </c:pt>
                <c:pt idx="228">
                  <c:v>102.16940118946985</c:v>
                </c:pt>
                <c:pt idx="229">
                  <c:v>102.16828080557001</c:v>
                </c:pt>
                <c:pt idx="230">
                  <c:v>102.16344347819</c:v>
                </c:pt>
                <c:pt idx="231">
                  <c:v>102.16173427327</c:v>
                </c:pt>
                <c:pt idx="232">
                  <c:v>102.16030461962001</c:v>
                </c:pt>
                <c:pt idx="233">
                  <c:v>102.1565090217</c:v>
                </c:pt>
                <c:pt idx="234">
                  <c:v>102.15406407351998</c:v>
                </c:pt>
                <c:pt idx="235">
                  <c:v>102.15089944746001</c:v>
                </c:pt>
                <c:pt idx="236">
                  <c:v>102.14946508641998</c:v>
                </c:pt>
                <c:pt idx="237">
                  <c:v>102.1482270618001</c:v>
                </c:pt>
                <c:pt idx="238">
                  <c:v>102.14607556151998</c:v>
                </c:pt>
                <c:pt idx="239">
                  <c:v>102.14531463623</c:v>
                </c:pt>
                <c:pt idx="240">
                  <c:v>102.14463732129002</c:v>
                </c:pt>
                <c:pt idx="241">
                  <c:v>102.1437656750701</c:v>
                </c:pt>
                <c:pt idx="242">
                  <c:v>102.14140831407988</c:v>
                </c:pt>
                <c:pt idx="243">
                  <c:v>102.13863794345981</c:v>
                </c:pt>
                <c:pt idx="244">
                  <c:v>102.13374561194</c:v>
                </c:pt>
                <c:pt idx="245">
                  <c:v>102.13174183177983</c:v>
                </c:pt>
                <c:pt idx="246">
                  <c:v>102.12879821806975</c:v>
                </c:pt>
                <c:pt idx="247">
                  <c:v>102.12706686401</c:v>
                </c:pt>
                <c:pt idx="248">
                  <c:v>102.12543341235981</c:v>
                </c:pt>
                <c:pt idx="249">
                  <c:v>102.1238010345198</c:v>
                </c:pt>
                <c:pt idx="250">
                  <c:v>102.12219919058978</c:v>
                </c:pt>
                <c:pt idx="251">
                  <c:v>102.12048929384</c:v>
                </c:pt>
                <c:pt idx="252">
                  <c:v>102.11781550294</c:v>
                </c:pt>
                <c:pt idx="253">
                  <c:v>102.11146099974999</c:v>
                </c:pt>
                <c:pt idx="254">
                  <c:v>102.10883896610981</c:v>
                </c:pt>
                <c:pt idx="255">
                  <c:v>102.10784103394001</c:v>
                </c:pt>
                <c:pt idx="256">
                  <c:v>102.09947064065</c:v>
                </c:pt>
                <c:pt idx="257">
                  <c:v>102.09860452733002</c:v>
                </c:pt>
                <c:pt idx="258">
                  <c:v>102.0937347092101</c:v>
                </c:pt>
                <c:pt idx="259">
                  <c:v>102.08648238259981</c:v>
                </c:pt>
                <c:pt idx="260">
                  <c:v>102.0853063506198</c:v>
                </c:pt>
                <c:pt idx="261">
                  <c:v>102.0812107151301</c:v>
                </c:pt>
                <c:pt idx="262">
                  <c:v>102.0808773498499</c:v>
                </c:pt>
                <c:pt idx="263">
                  <c:v>102.0776945388</c:v>
                </c:pt>
                <c:pt idx="264">
                  <c:v>102.07628130401</c:v>
                </c:pt>
                <c:pt idx="265">
                  <c:v>102.07499032083</c:v>
                </c:pt>
                <c:pt idx="266">
                  <c:v>102.06419715947995</c:v>
                </c:pt>
                <c:pt idx="267">
                  <c:v>102.06117704478</c:v>
                </c:pt>
                <c:pt idx="268">
                  <c:v>102.0592545153101</c:v>
                </c:pt>
                <c:pt idx="269">
                  <c:v>102.05525687675981</c:v>
                </c:pt>
                <c:pt idx="270">
                  <c:v>102.04978423807</c:v>
                </c:pt>
                <c:pt idx="271">
                  <c:v>102.04769396973025</c:v>
                </c:pt>
                <c:pt idx="272">
                  <c:v>102.04613101999</c:v>
                </c:pt>
                <c:pt idx="273">
                  <c:v>102.04291973607</c:v>
                </c:pt>
                <c:pt idx="274">
                  <c:v>102.03755452155002</c:v>
                </c:pt>
                <c:pt idx="275">
                  <c:v>102.02549906989</c:v>
                </c:pt>
                <c:pt idx="276">
                  <c:v>102.02380119213981</c:v>
                </c:pt>
                <c:pt idx="277">
                  <c:v>102.01941373024999</c:v>
                </c:pt>
                <c:pt idx="278">
                  <c:v>102.01308483407998</c:v>
                </c:pt>
                <c:pt idx="279">
                  <c:v>102.0068734792101</c:v>
                </c:pt>
                <c:pt idx="280">
                  <c:v>102.00622882384998</c:v>
                </c:pt>
                <c:pt idx="281">
                  <c:v>102.00196719146</c:v>
                </c:pt>
                <c:pt idx="282">
                  <c:v>101.99473395456998</c:v>
                </c:pt>
                <c:pt idx="283">
                  <c:v>101.99259361068</c:v>
                </c:pt>
                <c:pt idx="284">
                  <c:v>101.98842421302</c:v>
                </c:pt>
                <c:pt idx="285">
                  <c:v>101.9809920644</c:v>
                </c:pt>
                <c:pt idx="286">
                  <c:v>101.97923855085983</c:v>
                </c:pt>
                <c:pt idx="287">
                  <c:v>101.97747221374983</c:v>
                </c:pt>
                <c:pt idx="288">
                  <c:v>101.97668484035</c:v>
                </c:pt>
                <c:pt idx="289">
                  <c:v>101.97110820757</c:v>
                </c:pt>
                <c:pt idx="290">
                  <c:v>101.9647414279101</c:v>
                </c:pt>
                <c:pt idx="291">
                  <c:v>101.9605825429</c:v>
                </c:pt>
                <c:pt idx="292">
                  <c:v>101.95948392515002</c:v>
                </c:pt>
                <c:pt idx="293">
                  <c:v>101.95770576244998</c:v>
                </c:pt>
                <c:pt idx="294">
                  <c:v>101.95305898252001</c:v>
                </c:pt>
                <c:pt idx="295">
                  <c:v>101.9514776634</c:v>
                </c:pt>
                <c:pt idx="296">
                  <c:v>101.94978934936999</c:v>
                </c:pt>
                <c:pt idx="297">
                  <c:v>101.9405333204401</c:v>
                </c:pt>
                <c:pt idx="298">
                  <c:v>101.93139965237013</c:v>
                </c:pt>
                <c:pt idx="299">
                  <c:v>101.93099762302</c:v>
                </c:pt>
                <c:pt idx="300">
                  <c:v>101.92764729096002</c:v>
                </c:pt>
                <c:pt idx="301">
                  <c:v>101.91560182265985</c:v>
                </c:pt>
                <c:pt idx="302">
                  <c:v>101.9041524288501</c:v>
                </c:pt>
                <c:pt idx="303">
                  <c:v>101.90341039258983</c:v>
                </c:pt>
                <c:pt idx="304">
                  <c:v>101.9024943966799</c:v>
                </c:pt>
                <c:pt idx="305">
                  <c:v>101.89129624285</c:v>
                </c:pt>
                <c:pt idx="306">
                  <c:v>101.8858670654199</c:v>
                </c:pt>
                <c:pt idx="307">
                  <c:v>101.88227963256983</c:v>
                </c:pt>
                <c:pt idx="308">
                  <c:v>101.88203443399983</c:v>
                </c:pt>
                <c:pt idx="309">
                  <c:v>101.88149771117995</c:v>
                </c:pt>
                <c:pt idx="310">
                  <c:v>101.87036654662978</c:v>
                </c:pt>
                <c:pt idx="311">
                  <c:v>101.86399588013002</c:v>
                </c:pt>
                <c:pt idx="312">
                  <c:v>101.8583961588498</c:v>
                </c:pt>
                <c:pt idx="313">
                  <c:v>101.85514254760982</c:v>
                </c:pt>
                <c:pt idx="314">
                  <c:v>101.8476877594</c:v>
                </c:pt>
              </c:numCache>
            </c:numRef>
          </c:yVal>
        </c:ser>
        <c:axId val="100495744"/>
        <c:axId val="100497664"/>
      </c:scatterChart>
      <c:valAx>
        <c:axId val="100495744"/>
        <c:scaling>
          <c:orientation val="minMax"/>
        </c:scaling>
        <c:axPos val="b"/>
        <c:title>
          <c:tx>
            <c:rich>
              <a:bodyPr/>
              <a:lstStyle/>
              <a:p>
                <a:pPr>
                  <a:defRPr sz="1600"/>
                </a:pPr>
                <a:r>
                  <a:rPr lang="en-US" sz="1600" dirty="0" smtClean="0"/>
                  <a:t>Longitudinal distance in meters</a:t>
                </a:r>
                <a:endParaRPr lang="en-US" sz="1600" dirty="0"/>
              </a:p>
            </c:rich>
          </c:tx>
          <c:layout/>
        </c:title>
        <c:numFmt formatCode="0" sourceLinked="0"/>
        <c:tickLblPos val="nextTo"/>
        <c:txPr>
          <a:bodyPr rot="0" vert="horz"/>
          <a:lstStyle/>
          <a:p>
            <a:pPr>
              <a:defRPr sz="1600" b="0" i="0" u="none" strike="noStrike" baseline="0">
                <a:solidFill>
                  <a:srgbClr val="000000"/>
                </a:solidFill>
                <a:latin typeface="Calibri"/>
                <a:ea typeface="Calibri"/>
                <a:cs typeface="Calibri"/>
              </a:defRPr>
            </a:pPr>
            <a:endParaRPr lang="en-US"/>
          </a:p>
        </c:txPr>
        <c:crossAx val="100497664"/>
        <c:crosses val="autoZero"/>
        <c:crossBetween val="midCat"/>
      </c:valAx>
      <c:valAx>
        <c:axId val="100497664"/>
        <c:scaling>
          <c:orientation val="minMax"/>
        </c:scaling>
        <c:axPos val="l"/>
        <c:majorGridlines/>
        <c:title>
          <c:tx>
            <c:rich>
              <a:bodyPr rot="-5400000" vert="horz"/>
              <a:lstStyle/>
              <a:p>
                <a:pPr>
                  <a:defRPr sz="1600"/>
                </a:pPr>
                <a:r>
                  <a:rPr lang="en-US" sz="1600" dirty="0" smtClean="0"/>
                  <a:t>Elevation</a:t>
                </a:r>
                <a:r>
                  <a:rPr lang="en-US" sz="1600" baseline="0" dirty="0" smtClean="0"/>
                  <a:t> in meters</a:t>
                </a:r>
                <a:endParaRPr lang="en-US" sz="1600" dirty="0"/>
              </a:p>
            </c:rich>
          </c:tx>
          <c:layout>
            <c:manualLayout>
              <c:xMode val="edge"/>
              <c:yMode val="edge"/>
              <c:x val="1.7601760176017601E-2"/>
              <c:y val="0.37590415765555873"/>
            </c:manualLayout>
          </c:layout>
        </c:title>
        <c:numFmt formatCode="0" sourceLinked="0"/>
        <c:tickLblPos val="nextTo"/>
        <c:txPr>
          <a:bodyPr/>
          <a:lstStyle/>
          <a:p>
            <a:pPr>
              <a:defRPr sz="1600"/>
            </a:pPr>
            <a:endParaRPr lang="en-US"/>
          </a:p>
        </c:txPr>
        <c:crossAx val="100495744"/>
        <c:crosses val="autoZero"/>
        <c:crossBetween val="midCat"/>
      </c:valAx>
      <c:spPr>
        <a:ln>
          <a:solidFill>
            <a:prstClr val="black"/>
          </a:solidFill>
        </a:ln>
      </c:spPr>
    </c:plotArea>
    <c:legend>
      <c:legendPos val="r"/>
      <c:layout>
        <c:manualLayout>
          <c:xMode val="edge"/>
          <c:yMode val="edge"/>
          <c:x val="0.14824909262579813"/>
          <c:y val="0.2570072367661172"/>
          <c:w val="0.39440416482593166"/>
          <c:h val="0.23132352765464245"/>
        </c:manualLayout>
      </c:layout>
      <c:spPr>
        <a:solidFill>
          <a:schemeClr val="bg1"/>
        </a:solidFill>
        <a:ln>
          <a:solidFill>
            <a:schemeClr val="tx1"/>
          </a:solidFill>
        </a:ln>
      </c:spPr>
      <c:txPr>
        <a:bodyPr/>
        <a:lstStyle/>
        <a:p>
          <a:pPr>
            <a:defRPr sz="1600"/>
          </a:pPr>
          <a:endParaRPr lang="en-US"/>
        </a:p>
      </c:txPr>
    </c:legend>
    <c:plotVisOnly val="1"/>
    <c:dispBlanksAs val="gap"/>
  </c:chart>
  <c:externalData r:id="rId1"/>
</c:chartSpace>
</file>

<file path=ppt/charts/chart2.xml><?xml version="1.0" encoding="utf-8"?>
<c:chartSpace xmlns:c="http://schemas.openxmlformats.org/drawingml/2006/chart" xmlns:a="http://schemas.openxmlformats.org/drawingml/2006/main" xmlns:r="http://schemas.openxmlformats.org/officeDocument/2006/relationships">
  <c:date1904 val="1"/>
  <c:lang val="en-US"/>
  <c:chart>
    <c:title>
      <c:tx>
        <c:rich>
          <a:bodyPr/>
          <a:lstStyle/>
          <a:p>
            <a:pPr>
              <a:defRPr sz="2400" b="1" i="0" u="none" strike="noStrike" baseline="0">
                <a:solidFill>
                  <a:srgbClr val="000000"/>
                </a:solidFill>
                <a:latin typeface="Arial"/>
                <a:ea typeface="Arial"/>
                <a:cs typeface="Arial"/>
              </a:defRPr>
            </a:pPr>
            <a:r>
              <a:rPr lang="en-US" sz="2400"/>
              <a:t>Basin-average rain rate</a:t>
            </a:r>
          </a:p>
        </c:rich>
      </c:tx>
      <c:layout>
        <c:manualLayout>
          <c:xMode val="edge"/>
          <c:yMode val="edge"/>
          <c:x val="0.36625971143174202"/>
          <c:y val="1.9575856443719428E-2"/>
        </c:manualLayout>
      </c:layout>
      <c:spPr>
        <a:noFill/>
        <a:ln w="25400">
          <a:noFill/>
        </a:ln>
      </c:spPr>
    </c:title>
    <c:plotArea>
      <c:layout>
        <c:manualLayout>
          <c:layoutTarget val="inner"/>
          <c:xMode val="edge"/>
          <c:yMode val="edge"/>
          <c:x val="0.10370370370370414"/>
          <c:y val="0.10457516339869302"/>
          <c:w val="0.84444444444444489"/>
          <c:h val="0.75381263616557903"/>
        </c:manualLayout>
      </c:layout>
      <c:scatterChart>
        <c:scatterStyle val="lineMarker"/>
        <c:ser>
          <c:idx val="0"/>
          <c:order val="0"/>
          <c:tx>
            <c:v>Dead Run July 7, 2004</c:v>
          </c:tx>
          <c:spPr>
            <a:ln w="25400">
              <a:solidFill>
                <a:srgbClr val="000090"/>
              </a:solidFill>
              <a:prstDash val="solid"/>
            </a:ln>
          </c:spPr>
          <c:marker>
            <c:symbol val="diamond"/>
            <c:size val="7"/>
            <c:spPr>
              <a:solidFill>
                <a:srgbClr val="000090"/>
              </a:solidFill>
              <a:ln>
                <a:solidFill>
                  <a:srgbClr val="000090"/>
                </a:solidFill>
                <a:prstDash val="solid"/>
              </a:ln>
            </c:spPr>
          </c:marker>
          <c:xVal>
            <c:numRef>
              <c:f>'7july04_basin'!$G$4:$G$94</c:f>
              <c:numCache>
                <c:formatCode>m/d/yy\ h:mm;@</c:formatCode>
                <c:ptCount val="91"/>
                <c:pt idx="0">
                  <c:v>38175.541666666599</c:v>
                </c:pt>
                <c:pt idx="1">
                  <c:v>38175.544583333336</c:v>
                </c:pt>
                <c:pt idx="2">
                  <c:v>38175.548750000002</c:v>
                </c:pt>
                <c:pt idx="3">
                  <c:v>38175.552083333336</c:v>
                </c:pt>
                <c:pt idx="4">
                  <c:v>38175.555</c:v>
                </c:pt>
                <c:pt idx="5">
                  <c:v>38175.557500000003</c:v>
                </c:pt>
                <c:pt idx="6">
                  <c:v>38175.560416666616</c:v>
                </c:pt>
                <c:pt idx="7">
                  <c:v>38175.563749999994</c:v>
                </c:pt>
                <c:pt idx="8">
                  <c:v>38175.567916666616</c:v>
                </c:pt>
                <c:pt idx="9">
                  <c:v>38175.570833333339</c:v>
                </c:pt>
                <c:pt idx="10">
                  <c:v>38175.572916666672</c:v>
                </c:pt>
                <c:pt idx="11">
                  <c:v>38175.575833333336</c:v>
                </c:pt>
                <c:pt idx="12">
                  <c:v>38175.578333333338</c:v>
                </c:pt>
                <c:pt idx="13">
                  <c:v>38175.581250000003</c:v>
                </c:pt>
                <c:pt idx="14">
                  <c:v>38175.584583333337</c:v>
                </c:pt>
                <c:pt idx="15">
                  <c:v>38175.587500000001</c:v>
                </c:pt>
                <c:pt idx="16">
                  <c:v>38175.590416666615</c:v>
                </c:pt>
                <c:pt idx="17">
                  <c:v>38175.592916666654</c:v>
                </c:pt>
                <c:pt idx="18">
                  <c:v>38175.596666666606</c:v>
                </c:pt>
                <c:pt idx="19">
                  <c:v>38175.599166666572</c:v>
                </c:pt>
                <c:pt idx="20">
                  <c:v>38175.602083333324</c:v>
                </c:pt>
                <c:pt idx="21">
                  <c:v>38175.605000000003</c:v>
                </c:pt>
                <c:pt idx="22">
                  <c:v>38175.608333333337</c:v>
                </c:pt>
                <c:pt idx="23">
                  <c:v>38175.611250000002</c:v>
                </c:pt>
                <c:pt idx="24">
                  <c:v>38175.613749999997</c:v>
                </c:pt>
                <c:pt idx="25">
                  <c:v>38175.6175</c:v>
                </c:pt>
                <c:pt idx="26">
                  <c:v>38175.620000000003</c:v>
                </c:pt>
                <c:pt idx="27">
                  <c:v>38175.622916666616</c:v>
                </c:pt>
                <c:pt idx="28">
                  <c:v>38175.625833333324</c:v>
                </c:pt>
                <c:pt idx="29">
                  <c:v>38175.629166666571</c:v>
                </c:pt>
                <c:pt idx="30">
                  <c:v>38175.632083333279</c:v>
                </c:pt>
                <c:pt idx="31">
                  <c:v>38175.634583333325</c:v>
                </c:pt>
                <c:pt idx="32">
                  <c:v>38175.637499999997</c:v>
                </c:pt>
                <c:pt idx="33">
                  <c:v>38175.640833333338</c:v>
                </c:pt>
                <c:pt idx="34">
                  <c:v>38175.643749999996</c:v>
                </c:pt>
                <c:pt idx="35">
                  <c:v>38175.646666666624</c:v>
                </c:pt>
                <c:pt idx="36">
                  <c:v>38175.649166666582</c:v>
                </c:pt>
                <c:pt idx="37">
                  <c:v>38175.652916666673</c:v>
                </c:pt>
                <c:pt idx="38">
                  <c:v>38175.655416666654</c:v>
                </c:pt>
                <c:pt idx="39">
                  <c:v>38175.658333333333</c:v>
                </c:pt>
                <c:pt idx="40">
                  <c:v>38175.661666666572</c:v>
                </c:pt>
                <c:pt idx="41">
                  <c:v>38175.664583333324</c:v>
                </c:pt>
                <c:pt idx="42">
                  <c:v>38175.667499999996</c:v>
                </c:pt>
                <c:pt idx="43">
                  <c:v>38175.670000000006</c:v>
                </c:pt>
                <c:pt idx="44">
                  <c:v>38175.673749999994</c:v>
                </c:pt>
                <c:pt idx="45">
                  <c:v>38175.676250000011</c:v>
                </c:pt>
                <c:pt idx="46">
                  <c:v>38175.688333333339</c:v>
                </c:pt>
                <c:pt idx="47">
                  <c:v>38175.690833333327</c:v>
                </c:pt>
                <c:pt idx="48">
                  <c:v>38175.693749999984</c:v>
                </c:pt>
                <c:pt idx="49">
                  <c:v>38175.697083333223</c:v>
                </c:pt>
                <c:pt idx="50">
                  <c:v>38175.699999999997</c:v>
                </c:pt>
                <c:pt idx="51">
                  <c:v>38175.702916666654</c:v>
                </c:pt>
                <c:pt idx="52">
                  <c:v>38175.706250000003</c:v>
                </c:pt>
                <c:pt idx="53">
                  <c:v>38175.709166666573</c:v>
                </c:pt>
                <c:pt idx="54">
                  <c:v>38175.711666666582</c:v>
                </c:pt>
                <c:pt idx="55">
                  <c:v>38175.714583333327</c:v>
                </c:pt>
                <c:pt idx="56">
                  <c:v>38175.717916666654</c:v>
                </c:pt>
                <c:pt idx="57">
                  <c:v>38175.720833333326</c:v>
                </c:pt>
                <c:pt idx="58">
                  <c:v>38175.738333333327</c:v>
                </c:pt>
                <c:pt idx="59">
                  <c:v>38175.741666666574</c:v>
                </c:pt>
                <c:pt idx="60">
                  <c:v>38175.744583333326</c:v>
                </c:pt>
                <c:pt idx="61">
                  <c:v>38175.74708333327</c:v>
                </c:pt>
                <c:pt idx="62">
                  <c:v>38175.750833333339</c:v>
                </c:pt>
                <c:pt idx="63">
                  <c:v>38175.753333333327</c:v>
                </c:pt>
                <c:pt idx="64">
                  <c:v>38175.756250000013</c:v>
                </c:pt>
                <c:pt idx="65">
                  <c:v>38175.75916666659</c:v>
                </c:pt>
                <c:pt idx="66">
                  <c:v>38175.762499999997</c:v>
                </c:pt>
                <c:pt idx="67">
                  <c:v>38175.765416666574</c:v>
                </c:pt>
                <c:pt idx="68">
                  <c:v>38175.767916666598</c:v>
                </c:pt>
                <c:pt idx="69">
                  <c:v>38175.770833333336</c:v>
                </c:pt>
                <c:pt idx="70">
                  <c:v>38175.774166666582</c:v>
                </c:pt>
                <c:pt idx="71">
                  <c:v>38175.777083333232</c:v>
                </c:pt>
                <c:pt idx="72">
                  <c:v>38175.78</c:v>
                </c:pt>
                <c:pt idx="73">
                  <c:v>38175.782500000001</c:v>
                </c:pt>
                <c:pt idx="74">
                  <c:v>38175.786250000012</c:v>
                </c:pt>
                <c:pt idx="75">
                  <c:v>38175.78875</c:v>
                </c:pt>
                <c:pt idx="76">
                  <c:v>38175.791666666562</c:v>
                </c:pt>
                <c:pt idx="77">
                  <c:v>38175.796666666574</c:v>
                </c:pt>
                <c:pt idx="78">
                  <c:v>38175.799166666555</c:v>
                </c:pt>
                <c:pt idx="79">
                  <c:v>38175.802083333336</c:v>
                </c:pt>
                <c:pt idx="80">
                  <c:v>38175.805</c:v>
                </c:pt>
                <c:pt idx="81">
                  <c:v>38175.808333333342</c:v>
                </c:pt>
                <c:pt idx="82">
                  <c:v>38175.811250000013</c:v>
                </c:pt>
                <c:pt idx="83">
                  <c:v>38175.813750000001</c:v>
                </c:pt>
                <c:pt idx="84">
                  <c:v>38175.817500000012</c:v>
                </c:pt>
                <c:pt idx="85">
                  <c:v>38175.82</c:v>
                </c:pt>
                <c:pt idx="86">
                  <c:v>38175.822916666672</c:v>
                </c:pt>
                <c:pt idx="87">
                  <c:v>38175.825833333336</c:v>
                </c:pt>
                <c:pt idx="88">
                  <c:v>38175.82916666659</c:v>
                </c:pt>
                <c:pt idx="89">
                  <c:v>38175.832083333327</c:v>
                </c:pt>
                <c:pt idx="90">
                  <c:v>38175.832083333327</c:v>
                </c:pt>
              </c:numCache>
            </c:numRef>
          </c:xVal>
          <c:yVal>
            <c:numRef>
              <c:f>'7july04_basin'!$I$4:$I$94</c:f>
              <c:numCache>
                <c:formatCode>General</c:formatCode>
                <c:ptCount val="91"/>
                <c:pt idx="0">
                  <c:v>2.0000000000000032E-2</c:v>
                </c:pt>
                <c:pt idx="1">
                  <c:v>2.0000000000000032E-2</c:v>
                </c:pt>
                <c:pt idx="2">
                  <c:v>2.0000000000000032E-2</c:v>
                </c:pt>
                <c:pt idx="3">
                  <c:v>2.0000000000000032E-2</c:v>
                </c:pt>
                <c:pt idx="4">
                  <c:v>2.0000000000000032E-2</c:v>
                </c:pt>
                <c:pt idx="5">
                  <c:v>2.0000000000000032E-2</c:v>
                </c:pt>
                <c:pt idx="6">
                  <c:v>2.0000000000000032E-2</c:v>
                </c:pt>
                <c:pt idx="7">
                  <c:v>2.0000000000000032E-2</c:v>
                </c:pt>
                <c:pt idx="8">
                  <c:v>2.0000000000000032E-2</c:v>
                </c:pt>
                <c:pt idx="9">
                  <c:v>2.0000000000000032E-2</c:v>
                </c:pt>
                <c:pt idx="10">
                  <c:v>2.0000000000000032E-2</c:v>
                </c:pt>
                <c:pt idx="11">
                  <c:v>2.0000000000000032E-2</c:v>
                </c:pt>
                <c:pt idx="12">
                  <c:v>2.0000000000000032E-2</c:v>
                </c:pt>
                <c:pt idx="13">
                  <c:v>2.300000000000001E-2</c:v>
                </c:pt>
                <c:pt idx="14">
                  <c:v>2.0000000000000032E-2</c:v>
                </c:pt>
                <c:pt idx="15">
                  <c:v>2.0000000000000032E-2</c:v>
                </c:pt>
                <c:pt idx="16">
                  <c:v>2.0000000000000032E-2</c:v>
                </c:pt>
                <c:pt idx="17">
                  <c:v>2.0000000000000032E-2</c:v>
                </c:pt>
                <c:pt idx="18">
                  <c:v>2.0000000000000032E-2</c:v>
                </c:pt>
                <c:pt idx="19">
                  <c:v>2.1000000000000036E-2</c:v>
                </c:pt>
                <c:pt idx="20">
                  <c:v>0.13100000000000001</c:v>
                </c:pt>
                <c:pt idx="21">
                  <c:v>0.630000000000001</c:v>
                </c:pt>
                <c:pt idx="22">
                  <c:v>12.161</c:v>
                </c:pt>
                <c:pt idx="23">
                  <c:v>2.6259999999999999</c:v>
                </c:pt>
                <c:pt idx="24">
                  <c:v>5.8819999999999997</c:v>
                </c:pt>
                <c:pt idx="25">
                  <c:v>0.60800000000000065</c:v>
                </c:pt>
                <c:pt idx="26">
                  <c:v>1.012</c:v>
                </c:pt>
                <c:pt idx="27">
                  <c:v>0.40700000000000008</c:v>
                </c:pt>
                <c:pt idx="28">
                  <c:v>5.6739999999999995</c:v>
                </c:pt>
                <c:pt idx="29">
                  <c:v>3.1240000000000001</c:v>
                </c:pt>
                <c:pt idx="30">
                  <c:v>0.39500000000000057</c:v>
                </c:pt>
                <c:pt idx="31">
                  <c:v>6.1029999999999935</c:v>
                </c:pt>
                <c:pt idx="32">
                  <c:v>30.95</c:v>
                </c:pt>
                <c:pt idx="33">
                  <c:v>44.138000000000012</c:v>
                </c:pt>
                <c:pt idx="34">
                  <c:v>40.814999999999998</c:v>
                </c:pt>
                <c:pt idx="35">
                  <c:v>26.645</c:v>
                </c:pt>
                <c:pt idx="36">
                  <c:v>35.499000000000002</c:v>
                </c:pt>
                <c:pt idx="37">
                  <c:v>51.091000000000001</c:v>
                </c:pt>
                <c:pt idx="38">
                  <c:v>35.644000000000005</c:v>
                </c:pt>
                <c:pt idx="39">
                  <c:v>23.622</c:v>
                </c:pt>
                <c:pt idx="40">
                  <c:v>30.236000000000001</c:v>
                </c:pt>
                <c:pt idx="41">
                  <c:v>29.01</c:v>
                </c:pt>
                <c:pt idx="42">
                  <c:v>28.285999999999966</c:v>
                </c:pt>
                <c:pt idx="43">
                  <c:v>35.243000000000002</c:v>
                </c:pt>
                <c:pt idx="44">
                  <c:v>59.424000000000007</c:v>
                </c:pt>
                <c:pt idx="45">
                  <c:v>89.694000000000003</c:v>
                </c:pt>
                <c:pt idx="46">
                  <c:v>47.226000000000013</c:v>
                </c:pt>
                <c:pt idx="47">
                  <c:v>55.275000000000013</c:v>
                </c:pt>
                <c:pt idx="48">
                  <c:v>51.220000000000013</c:v>
                </c:pt>
                <c:pt idx="49">
                  <c:v>39.148000000000003</c:v>
                </c:pt>
                <c:pt idx="50">
                  <c:v>39.367000000000004</c:v>
                </c:pt>
                <c:pt idx="51">
                  <c:v>29.609000000000005</c:v>
                </c:pt>
                <c:pt idx="52">
                  <c:v>27.451000000000001</c:v>
                </c:pt>
                <c:pt idx="53">
                  <c:v>7.9480000000000004</c:v>
                </c:pt>
                <c:pt idx="54">
                  <c:v>4.7990000000000004</c:v>
                </c:pt>
                <c:pt idx="55">
                  <c:v>3.613</c:v>
                </c:pt>
                <c:pt idx="56">
                  <c:v>2.2810000000000001</c:v>
                </c:pt>
                <c:pt idx="57">
                  <c:v>0.98399999999999999</c:v>
                </c:pt>
                <c:pt idx="58">
                  <c:v>2.6000000000000044E-2</c:v>
                </c:pt>
                <c:pt idx="59">
                  <c:v>2.0000000000000032E-2</c:v>
                </c:pt>
                <c:pt idx="60">
                  <c:v>2.0000000000000032E-2</c:v>
                </c:pt>
                <c:pt idx="61">
                  <c:v>2.0000000000000032E-2</c:v>
                </c:pt>
                <c:pt idx="62">
                  <c:v>2.0000000000000032E-2</c:v>
                </c:pt>
                <c:pt idx="63">
                  <c:v>2.0000000000000032E-2</c:v>
                </c:pt>
                <c:pt idx="64">
                  <c:v>2.0000000000000032E-2</c:v>
                </c:pt>
                <c:pt idx="65">
                  <c:v>2.0000000000000032E-2</c:v>
                </c:pt>
                <c:pt idx="66">
                  <c:v>2.0000000000000032E-2</c:v>
                </c:pt>
                <c:pt idx="67">
                  <c:v>2.0000000000000032E-2</c:v>
                </c:pt>
                <c:pt idx="68">
                  <c:v>2.0000000000000032E-2</c:v>
                </c:pt>
                <c:pt idx="69">
                  <c:v>2.0000000000000032E-2</c:v>
                </c:pt>
                <c:pt idx="70">
                  <c:v>2.0000000000000032E-2</c:v>
                </c:pt>
                <c:pt idx="71">
                  <c:v>2.0000000000000032E-2</c:v>
                </c:pt>
                <c:pt idx="72">
                  <c:v>2.0000000000000032E-2</c:v>
                </c:pt>
                <c:pt idx="73">
                  <c:v>2.0000000000000032E-2</c:v>
                </c:pt>
                <c:pt idx="74">
                  <c:v>2.0000000000000032E-2</c:v>
                </c:pt>
                <c:pt idx="75">
                  <c:v>2.0000000000000032E-2</c:v>
                </c:pt>
                <c:pt idx="76">
                  <c:v>2.0000000000000032E-2</c:v>
                </c:pt>
                <c:pt idx="77">
                  <c:v>2.0000000000000032E-2</c:v>
                </c:pt>
                <c:pt idx="78">
                  <c:v>2.0000000000000032E-2</c:v>
                </c:pt>
                <c:pt idx="79">
                  <c:v>2.0000000000000032E-2</c:v>
                </c:pt>
                <c:pt idx="80">
                  <c:v>2.0000000000000032E-2</c:v>
                </c:pt>
                <c:pt idx="81">
                  <c:v>2.0000000000000032E-2</c:v>
                </c:pt>
                <c:pt idx="82">
                  <c:v>2.0000000000000032E-2</c:v>
                </c:pt>
                <c:pt idx="83">
                  <c:v>2.0000000000000032E-2</c:v>
                </c:pt>
                <c:pt idx="84">
                  <c:v>2.0000000000000032E-2</c:v>
                </c:pt>
                <c:pt idx="85">
                  <c:v>2.0000000000000032E-2</c:v>
                </c:pt>
                <c:pt idx="86">
                  <c:v>2.0000000000000032E-2</c:v>
                </c:pt>
                <c:pt idx="87">
                  <c:v>2.0000000000000032E-2</c:v>
                </c:pt>
                <c:pt idx="88">
                  <c:v>2.0000000000000032E-2</c:v>
                </c:pt>
                <c:pt idx="89">
                  <c:v>2.0000000000000032E-2</c:v>
                </c:pt>
                <c:pt idx="90">
                  <c:v>2.0000000000000032E-2</c:v>
                </c:pt>
              </c:numCache>
            </c:numRef>
          </c:yVal>
        </c:ser>
        <c:axId val="98171904"/>
        <c:axId val="98191616"/>
      </c:scatterChart>
      <c:valAx>
        <c:axId val="98171904"/>
        <c:scaling>
          <c:orientation val="minMax"/>
          <c:max val="38175.833333333336"/>
          <c:min val="38175.541666666584"/>
        </c:scaling>
        <c:axPos val="b"/>
        <c:title>
          <c:tx>
            <c:rich>
              <a:bodyPr/>
              <a:lstStyle/>
              <a:p>
                <a:pPr>
                  <a:defRPr sz="2000" b="1" i="0" u="none" strike="noStrike" baseline="0">
                    <a:solidFill>
                      <a:srgbClr val="000000"/>
                    </a:solidFill>
                    <a:latin typeface="Arial"/>
                    <a:ea typeface="Arial"/>
                    <a:cs typeface="Arial"/>
                  </a:defRPr>
                </a:pPr>
                <a:r>
                  <a:rPr lang="en-US" sz="2000"/>
                  <a:t>Time</a:t>
                </a:r>
              </a:p>
            </c:rich>
          </c:tx>
          <c:layout>
            <c:manualLayout>
              <c:xMode val="edge"/>
              <c:yMode val="edge"/>
              <c:x val="0.49833518312985708"/>
              <c:y val="0.92659053833605198"/>
            </c:manualLayout>
          </c:layout>
          <c:spPr>
            <a:noFill/>
            <a:ln w="25400">
              <a:noFill/>
            </a:ln>
          </c:spPr>
        </c:title>
        <c:numFmt formatCode="h:mm;@" sourceLinked="0"/>
        <c:tickLblPos val="nextTo"/>
        <c:spPr>
          <a:ln w="3175">
            <a:solidFill>
              <a:srgbClr val="000000"/>
            </a:solidFill>
            <a:prstDash val="solid"/>
          </a:ln>
        </c:spPr>
        <c:txPr>
          <a:bodyPr rot="0" vert="horz"/>
          <a:lstStyle/>
          <a:p>
            <a:pPr>
              <a:defRPr sz="1400" b="0" i="0" u="none" strike="noStrike" baseline="0">
                <a:solidFill>
                  <a:srgbClr val="000000"/>
                </a:solidFill>
                <a:latin typeface="Arial"/>
                <a:ea typeface="Arial"/>
                <a:cs typeface="Arial"/>
              </a:defRPr>
            </a:pPr>
            <a:endParaRPr lang="en-US"/>
          </a:p>
        </c:txPr>
        <c:crossAx val="98191616"/>
        <c:crosses val="autoZero"/>
        <c:crossBetween val="midCat"/>
        <c:majorUnit val="4.1666666666666713E-2"/>
        <c:minorUnit val="2.083333333333335E-2"/>
      </c:valAx>
      <c:valAx>
        <c:axId val="98191616"/>
        <c:scaling>
          <c:orientation val="minMax"/>
        </c:scaling>
        <c:axPos val="l"/>
        <c:majorGridlines>
          <c:spPr>
            <a:ln w="3175">
              <a:solidFill>
                <a:srgbClr val="000000"/>
              </a:solidFill>
              <a:prstDash val="solid"/>
            </a:ln>
          </c:spPr>
        </c:majorGridlines>
        <c:title>
          <c:tx>
            <c:rich>
              <a:bodyPr/>
              <a:lstStyle/>
              <a:p>
                <a:pPr>
                  <a:defRPr sz="2000" b="1" i="0" u="none" strike="noStrike" baseline="0">
                    <a:solidFill>
                      <a:srgbClr val="000000"/>
                    </a:solidFill>
                    <a:latin typeface="Arial"/>
                    <a:ea typeface="Arial"/>
                    <a:cs typeface="Arial"/>
                  </a:defRPr>
                </a:pPr>
                <a:r>
                  <a:rPr lang="en-US" sz="2000"/>
                  <a:t>Millimeters</a:t>
                </a:r>
              </a:p>
            </c:rich>
          </c:tx>
          <c:layout>
            <c:manualLayout>
              <c:xMode val="edge"/>
              <c:yMode val="edge"/>
              <c:x val="1.5538290788013304E-2"/>
              <c:y val="0.402936378466558"/>
            </c:manualLayout>
          </c:layout>
          <c:spPr>
            <a:noFill/>
            <a:ln w="25400">
              <a:noFill/>
            </a:ln>
          </c:spPr>
        </c:title>
        <c:numFmt formatCode="General" sourceLinked="1"/>
        <c:tickLblPos val="nextTo"/>
        <c:spPr>
          <a:ln w="3175">
            <a:solidFill>
              <a:srgbClr val="000000"/>
            </a:solidFill>
            <a:prstDash val="solid"/>
          </a:ln>
        </c:spPr>
        <c:txPr>
          <a:bodyPr rot="0" vert="horz"/>
          <a:lstStyle/>
          <a:p>
            <a:pPr>
              <a:defRPr sz="1400" b="0" i="0" u="none" strike="noStrike" baseline="0">
                <a:solidFill>
                  <a:srgbClr val="000000"/>
                </a:solidFill>
                <a:latin typeface="Arial"/>
                <a:ea typeface="Arial"/>
                <a:cs typeface="Arial"/>
              </a:defRPr>
            </a:pPr>
            <a:endParaRPr lang="en-US"/>
          </a:p>
        </c:txPr>
        <c:crossAx val="98171904"/>
        <c:crosses val="autoZero"/>
        <c:crossBetween val="midCat"/>
      </c:valAx>
      <c:spPr>
        <a:noFill/>
        <a:ln w="12700">
          <a:solidFill>
            <a:srgbClr val="808080"/>
          </a:solidFill>
          <a:prstDash val="solid"/>
        </a:ln>
      </c:spPr>
    </c:plotArea>
    <c:plotVisOnly val="1"/>
    <c:dispBlanksAs val="gap"/>
  </c:chart>
  <c:spPr>
    <a:noFill/>
    <a:ln w="9525">
      <a:noFill/>
    </a:ln>
  </c:spPr>
  <c:txPr>
    <a:bodyPr/>
    <a:lstStyle/>
    <a:p>
      <a:pPr>
        <a:defRPr sz="1000" b="0" i="0" u="none" strike="noStrike" baseline="0">
          <a:solidFill>
            <a:srgbClr val="000000"/>
          </a:solidFill>
          <a:latin typeface="Arial"/>
          <a:ea typeface="Arial"/>
          <a:cs typeface="Arial"/>
        </a:defRPr>
      </a:pPr>
      <a:endParaRPr lang="en-US"/>
    </a:p>
  </c:txPr>
  <c:externalData r:id="rId1"/>
</c:chartSpace>
</file>

<file path=ppt/charts/chart3.xml><?xml version="1.0" encoding="utf-8"?>
<c:chartSpace xmlns:c="http://schemas.openxmlformats.org/drawingml/2006/chart" xmlns:a="http://schemas.openxmlformats.org/drawingml/2006/main" xmlns:r="http://schemas.openxmlformats.org/officeDocument/2006/relationships">
  <c:date1904 val="1"/>
  <c:lang val="en-US"/>
  <c:chart>
    <c:title>
      <c:tx>
        <c:rich>
          <a:bodyPr/>
          <a:lstStyle/>
          <a:p>
            <a:pPr>
              <a:defRPr sz="1600" b="1" i="0" u="none" strike="noStrike" baseline="0">
                <a:solidFill>
                  <a:srgbClr val="000000"/>
                </a:solidFill>
                <a:latin typeface="Arial"/>
                <a:ea typeface="Arial"/>
                <a:cs typeface="Arial"/>
              </a:defRPr>
            </a:pPr>
            <a:r>
              <a:rPr lang="en-US" dirty="0" smtClean="0"/>
              <a:t>Cumulative </a:t>
            </a:r>
            <a:r>
              <a:rPr lang="en-US" dirty="0"/>
              <a:t>Rainfall</a:t>
            </a:r>
          </a:p>
          <a:p>
            <a:pPr>
              <a:defRPr sz="1600" b="1" i="0" u="none" strike="noStrike" baseline="0">
                <a:solidFill>
                  <a:srgbClr val="000000"/>
                </a:solidFill>
                <a:latin typeface="Arial"/>
                <a:ea typeface="Arial"/>
                <a:cs typeface="Arial"/>
              </a:defRPr>
            </a:pPr>
            <a:r>
              <a:rPr lang="en-US" dirty="0"/>
              <a:t>Dead</a:t>
            </a:r>
            <a:r>
              <a:rPr lang="en-US" baseline="0" dirty="0"/>
              <a:t> Run Watershed - July 7, 2004</a:t>
            </a:r>
            <a:r>
              <a:rPr lang="en-US" dirty="0"/>
              <a:t> </a:t>
            </a:r>
          </a:p>
        </c:rich>
      </c:tx>
      <c:layout>
        <c:manualLayout>
          <c:xMode val="edge"/>
          <c:yMode val="edge"/>
          <c:x val="0.29522752989209738"/>
          <c:y val="2.11538263599403E-2"/>
        </c:manualLayout>
      </c:layout>
      <c:spPr>
        <a:noFill/>
        <a:ln w="25400">
          <a:noFill/>
        </a:ln>
      </c:spPr>
    </c:title>
    <c:plotArea>
      <c:layout>
        <c:manualLayout>
          <c:layoutTarget val="inner"/>
          <c:xMode val="edge"/>
          <c:yMode val="edge"/>
          <c:x val="0.10074074074074113"/>
          <c:y val="0.11764705882352902"/>
          <c:w val="0.80888888888888988"/>
          <c:h val="0.74074074074074103"/>
        </c:manualLayout>
      </c:layout>
      <c:scatterChart>
        <c:scatterStyle val="lineMarker"/>
        <c:ser>
          <c:idx val="0"/>
          <c:order val="0"/>
          <c:tx>
            <c:v>Watershed maximum</c:v>
          </c:tx>
          <c:spPr>
            <a:ln w="25400">
              <a:solidFill>
                <a:srgbClr val="000090"/>
              </a:solidFill>
              <a:prstDash val="solid"/>
            </a:ln>
          </c:spPr>
          <c:marker>
            <c:symbol val="diamond"/>
            <c:size val="7"/>
            <c:spPr>
              <a:solidFill>
                <a:srgbClr val="000090"/>
              </a:solidFill>
              <a:ln>
                <a:solidFill>
                  <a:srgbClr val="000090"/>
                </a:solidFill>
                <a:prstDash val="solid"/>
              </a:ln>
            </c:spPr>
          </c:marker>
          <c:xVal>
            <c:numRef>
              <c:f>'7july04_basin'!$G$4:$G$94</c:f>
              <c:numCache>
                <c:formatCode>m/d/yy\ h:mm;@</c:formatCode>
                <c:ptCount val="91"/>
                <c:pt idx="0">
                  <c:v>38175.541666666599</c:v>
                </c:pt>
                <c:pt idx="1">
                  <c:v>38175.544583333336</c:v>
                </c:pt>
                <c:pt idx="2">
                  <c:v>38175.548750000002</c:v>
                </c:pt>
                <c:pt idx="3">
                  <c:v>38175.552083333336</c:v>
                </c:pt>
                <c:pt idx="4">
                  <c:v>38175.555</c:v>
                </c:pt>
                <c:pt idx="5">
                  <c:v>38175.557500000003</c:v>
                </c:pt>
                <c:pt idx="6">
                  <c:v>38175.560416666616</c:v>
                </c:pt>
                <c:pt idx="7">
                  <c:v>38175.563749999994</c:v>
                </c:pt>
                <c:pt idx="8">
                  <c:v>38175.567916666616</c:v>
                </c:pt>
                <c:pt idx="9">
                  <c:v>38175.570833333339</c:v>
                </c:pt>
                <c:pt idx="10">
                  <c:v>38175.572916666672</c:v>
                </c:pt>
                <c:pt idx="11">
                  <c:v>38175.575833333336</c:v>
                </c:pt>
                <c:pt idx="12">
                  <c:v>38175.578333333338</c:v>
                </c:pt>
                <c:pt idx="13">
                  <c:v>38175.581250000003</c:v>
                </c:pt>
                <c:pt idx="14">
                  <c:v>38175.584583333337</c:v>
                </c:pt>
                <c:pt idx="15">
                  <c:v>38175.587500000001</c:v>
                </c:pt>
                <c:pt idx="16">
                  <c:v>38175.590416666615</c:v>
                </c:pt>
                <c:pt idx="17">
                  <c:v>38175.592916666654</c:v>
                </c:pt>
                <c:pt idx="18">
                  <c:v>38175.596666666606</c:v>
                </c:pt>
                <c:pt idx="19">
                  <c:v>38175.599166666572</c:v>
                </c:pt>
                <c:pt idx="20">
                  <c:v>38175.602083333324</c:v>
                </c:pt>
                <c:pt idx="21">
                  <c:v>38175.605000000003</c:v>
                </c:pt>
                <c:pt idx="22">
                  <c:v>38175.608333333337</c:v>
                </c:pt>
                <c:pt idx="23">
                  <c:v>38175.611250000002</c:v>
                </c:pt>
                <c:pt idx="24">
                  <c:v>38175.613749999997</c:v>
                </c:pt>
                <c:pt idx="25">
                  <c:v>38175.6175</c:v>
                </c:pt>
                <c:pt idx="26">
                  <c:v>38175.620000000003</c:v>
                </c:pt>
                <c:pt idx="27">
                  <c:v>38175.622916666616</c:v>
                </c:pt>
                <c:pt idx="28">
                  <c:v>38175.625833333324</c:v>
                </c:pt>
                <c:pt idx="29">
                  <c:v>38175.629166666571</c:v>
                </c:pt>
                <c:pt idx="30">
                  <c:v>38175.632083333279</c:v>
                </c:pt>
                <c:pt idx="31">
                  <c:v>38175.634583333325</c:v>
                </c:pt>
                <c:pt idx="32">
                  <c:v>38175.637499999997</c:v>
                </c:pt>
                <c:pt idx="33">
                  <c:v>38175.640833333338</c:v>
                </c:pt>
                <c:pt idx="34">
                  <c:v>38175.643749999996</c:v>
                </c:pt>
                <c:pt idx="35">
                  <c:v>38175.646666666624</c:v>
                </c:pt>
                <c:pt idx="36">
                  <c:v>38175.649166666582</c:v>
                </c:pt>
                <c:pt idx="37">
                  <c:v>38175.652916666673</c:v>
                </c:pt>
                <c:pt idx="38">
                  <c:v>38175.655416666654</c:v>
                </c:pt>
                <c:pt idx="39">
                  <c:v>38175.658333333333</c:v>
                </c:pt>
                <c:pt idx="40">
                  <c:v>38175.661666666572</c:v>
                </c:pt>
                <c:pt idx="41">
                  <c:v>38175.664583333324</c:v>
                </c:pt>
                <c:pt idx="42">
                  <c:v>38175.667499999996</c:v>
                </c:pt>
                <c:pt idx="43">
                  <c:v>38175.670000000006</c:v>
                </c:pt>
                <c:pt idx="44">
                  <c:v>38175.673749999994</c:v>
                </c:pt>
                <c:pt idx="45">
                  <c:v>38175.676250000011</c:v>
                </c:pt>
                <c:pt idx="46">
                  <c:v>38175.688333333339</c:v>
                </c:pt>
                <c:pt idx="47">
                  <c:v>38175.690833333327</c:v>
                </c:pt>
                <c:pt idx="48">
                  <c:v>38175.693749999984</c:v>
                </c:pt>
                <c:pt idx="49">
                  <c:v>38175.697083333223</c:v>
                </c:pt>
                <c:pt idx="50">
                  <c:v>38175.699999999997</c:v>
                </c:pt>
                <c:pt idx="51">
                  <c:v>38175.702916666654</c:v>
                </c:pt>
                <c:pt idx="52">
                  <c:v>38175.706250000003</c:v>
                </c:pt>
                <c:pt idx="53">
                  <c:v>38175.709166666573</c:v>
                </c:pt>
                <c:pt idx="54">
                  <c:v>38175.711666666582</c:v>
                </c:pt>
                <c:pt idx="55">
                  <c:v>38175.714583333327</c:v>
                </c:pt>
                <c:pt idx="56">
                  <c:v>38175.717916666654</c:v>
                </c:pt>
                <c:pt idx="57">
                  <c:v>38175.720833333326</c:v>
                </c:pt>
                <c:pt idx="58">
                  <c:v>38175.738333333327</c:v>
                </c:pt>
                <c:pt idx="59">
                  <c:v>38175.741666666574</c:v>
                </c:pt>
                <c:pt idx="60">
                  <c:v>38175.744583333326</c:v>
                </c:pt>
                <c:pt idx="61">
                  <c:v>38175.74708333327</c:v>
                </c:pt>
                <c:pt idx="62">
                  <c:v>38175.750833333339</c:v>
                </c:pt>
                <c:pt idx="63">
                  <c:v>38175.753333333327</c:v>
                </c:pt>
                <c:pt idx="64">
                  <c:v>38175.756250000013</c:v>
                </c:pt>
                <c:pt idx="65">
                  <c:v>38175.75916666659</c:v>
                </c:pt>
                <c:pt idx="66">
                  <c:v>38175.762499999997</c:v>
                </c:pt>
                <c:pt idx="67">
                  <c:v>38175.765416666574</c:v>
                </c:pt>
                <c:pt idx="68">
                  <c:v>38175.767916666598</c:v>
                </c:pt>
                <c:pt idx="69">
                  <c:v>38175.770833333336</c:v>
                </c:pt>
                <c:pt idx="70">
                  <c:v>38175.774166666582</c:v>
                </c:pt>
                <c:pt idx="71">
                  <c:v>38175.777083333232</c:v>
                </c:pt>
                <c:pt idx="72">
                  <c:v>38175.78</c:v>
                </c:pt>
                <c:pt idx="73">
                  <c:v>38175.782500000001</c:v>
                </c:pt>
                <c:pt idx="74">
                  <c:v>38175.786250000012</c:v>
                </c:pt>
                <c:pt idx="75">
                  <c:v>38175.78875</c:v>
                </c:pt>
                <c:pt idx="76">
                  <c:v>38175.791666666562</c:v>
                </c:pt>
                <c:pt idx="77">
                  <c:v>38175.796666666574</c:v>
                </c:pt>
                <c:pt idx="78">
                  <c:v>38175.799166666555</c:v>
                </c:pt>
                <c:pt idx="79">
                  <c:v>38175.802083333336</c:v>
                </c:pt>
                <c:pt idx="80">
                  <c:v>38175.805</c:v>
                </c:pt>
                <c:pt idx="81">
                  <c:v>38175.808333333342</c:v>
                </c:pt>
                <c:pt idx="82">
                  <c:v>38175.811250000013</c:v>
                </c:pt>
                <c:pt idx="83">
                  <c:v>38175.813750000001</c:v>
                </c:pt>
                <c:pt idx="84">
                  <c:v>38175.817500000012</c:v>
                </c:pt>
                <c:pt idx="85">
                  <c:v>38175.82</c:v>
                </c:pt>
                <c:pt idx="86">
                  <c:v>38175.822916666672</c:v>
                </c:pt>
                <c:pt idx="87">
                  <c:v>38175.825833333336</c:v>
                </c:pt>
                <c:pt idx="88">
                  <c:v>38175.82916666659</c:v>
                </c:pt>
                <c:pt idx="89">
                  <c:v>38175.832083333327</c:v>
                </c:pt>
                <c:pt idx="90">
                  <c:v>38175.832083333327</c:v>
                </c:pt>
              </c:numCache>
            </c:numRef>
          </c:xVal>
          <c:yVal>
            <c:numRef>
              <c:f>'7july04_basin'!$S$4:$S$94</c:f>
              <c:numCache>
                <c:formatCode>General</c:formatCode>
                <c:ptCount val="91"/>
                <c:pt idx="1">
                  <c:v>2.2035087719298385E-3</c:v>
                </c:pt>
                <c:pt idx="2">
                  <c:v>5.3513784461153404E-3</c:v>
                </c:pt>
                <c:pt idx="3">
                  <c:v>7.8696741854636845E-3</c:v>
                </c:pt>
                <c:pt idx="4">
                  <c:v>1.0073182957393498E-2</c:v>
                </c:pt>
                <c:pt idx="5">
                  <c:v>1.1961904761904703E-2</c:v>
                </c:pt>
                <c:pt idx="6">
                  <c:v>1.4165413533834598E-2</c:v>
                </c:pt>
                <c:pt idx="7">
                  <c:v>1.6683709273183037E-2</c:v>
                </c:pt>
                <c:pt idx="8">
                  <c:v>1.9831578947368454E-2</c:v>
                </c:pt>
                <c:pt idx="9">
                  <c:v>2.2035087719298251E-2</c:v>
                </c:pt>
                <c:pt idx="10">
                  <c:v>2.360902255639101E-2</c:v>
                </c:pt>
                <c:pt idx="11">
                  <c:v>2.5812531328320811E-2</c:v>
                </c:pt>
                <c:pt idx="12">
                  <c:v>2.7701253132832004E-2</c:v>
                </c:pt>
                <c:pt idx="13">
                  <c:v>3.0070025062656616E-2</c:v>
                </c:pt>
                <c:pt idx="14">
                  <c:v>3.2777192982456259E-2</c:v>
                </c:pt>
                <c:pt idx="15">
                  <c:v>3.4980701754386001E-2</c:v>
                </c:pt>
                <c:pt idx="16">
                  <c:v>3.7184210526315889E-2</c:v>
                </c:pt>
                <c:pt idx="17">
                  <c:v>3.9072932330827148E-2</c:v>
                </c:pt>
                <c:pt idx="18">
                  <c:v>4.1906015037594002E-2</c:v>
                </c:pt>
                <c:pt idx="19">
                  <c:v>4.3841954887218003E-2</c:v>
                </c:pt>
                <c:pt idx="20">
                  <c:v>5.2215288220551423E-2</c:v>
                </c:pt>
                <c:pt idx="21">
                  <c:v>9.4137042606516563E-2</c:v>
                </c:pt>
                <c:pt idx="22">
                  <c:v>0.89942506265666</c:v>
                </c:pt>
                <c:pt idx="23">
                  <c:v>1.7140071679198221</c:v>
                </c:pt>
                <c:pt idx="24">
                  <c:v>2.1157382957393622</c:v>
                </c:pt>
                <c:pt idx="25">
                  <c:v>2.5754059649122927</c:v>
                </c:pt>
                <c:pt idx="26">
                  <c:v>2.651899197994998</c:v>
                </c:pt>
                <c:pt idx="27">
                  <c:v>2.7300686716792053</c:v>
                </c:pt>
                <c:pt idx="28">
                  <c:v>3.0650570927318421</c:v>
                </c:pt>
                <c:pt idx="29">
                  <c:v>3.6189562406015341</c:v>
                </c:pt>
                <c:pt idx="30">
                  <c:v>3.8128099248120511</c:v>
                </c:pt>
                <c:pt idx="31">
                  <c:v>4.1196327819549134</c:v>
                </c:pt>
                <c:pt idx="32">
                  <c:v>6.1607980451128102</c:v>
                </c:pt>
                <c:pt idx="33">
                  <c:v>10.88814280701747</c:v>
                </c:pt>
                <c:pt idx="34">
                  <c:v>15.568009824561354</c:v>
                </c:pt>
                <c:pt idx="35">
                  <c:v>19.284227368420989</c:v>
                </c:pt>
                <c:pt idx="36">
                  <c:v>22.218545563909643</c:v>
                </c:pt>
                <c:pt idx="37">
                  <c:v>28.351461353383591</c:v>
                </c:pt>
                <c:pt idx="38">
                  <c:v>32.446918496240578</c:v>
                </c:pt>
                <c:pt idx="39">
                  <c:v>35.711747268170477</c:v>
                </c:pt>
                <c:pt idx="40">
                  <c:v>39.102506566416004</c:v>
                </c:pt>
                <c:pt idx="41">
                  <c:v>42.366233583959911</c:v>
                </c:pt>
                <c:pt idx="42">
                  <c:v>45.52253954887226</c:v>
                </c:pt>
                <c:pt idx="43">
                  <c:v>48.522254736842051</c:v>
                </c:pt>
                <c:pt idx="44">
                  <c:v>55.227240751879911</c:v>
                </c:pt>
                <c:pt idx="45">
                  <c:v>62.26830120300756</c:v>
                </c:pt>
                <c:pt idx="46">
                  <c:v>93.516259097744324</c:v>
                </c:pt>
                <c:pt idx="47">
                  <c:v>98.356155939849472</c:v>
                </c:pt>
                <c:pt idx="48">
                  <c:v>104.22272260651609</c:v>
                </c:pt>
                <c:pt idx="49">
                  <c:v>109.9120563408521</c:v>
                </c:pt>
                <c:pt idx="50">
                  <c:v>114.23726862155402</c:v>
                </c:pt>
                <c:pt idx="51">
                  <c:v>118.03699914786968</c:v>
                </c:pt>
                <c:pt idx="52">
                  <c:v>121.6293480200499</c:v>
                </c:pt>
                <c:pt idx="53">
                  <c:v>123.57939819548842</c:v>
                </c:pt>
                <c:pt idx="54">
                  <c:v>124.18128661654119</c:v>
                </c:pt>
                <c:pt idx="55">
                  <c:v>124.64468451127831</c:v>
                </c:pt>
                <c:pt idx="56">
                  <c:v>125.01575538847108</c:v>
                </c:pt>
                <c:pt idx="57">
                  <c:v>125.1956167919799</c:v>
                </c:pt>
                <c:pt idx="58">
                  <c:v>125.52944837092718</c:v>
                </c:pt>
                <c:pt idx="59">
                  <c:v>125.53234441102748</c:v>
                </c:pt>
                <c:pt idx="60">
                  <c:v>125.53454791979948</c:v>
                </c:pt>
                <c:pt idx="61">
                  <c:v>125.536436641604</c:v>
                </c:pt>
                <c:pt idx="62">
                  <c:v>125.53926972431093</c:v>
                </c:pt>
                <c:pt idx="63">
                  <c:v>125.54115844611535</c:v>
                </c:pt>
                <c:pt idx="64">
                  <c:v>125.5433619548872</c:v>
                </c:pt>
                <c:pt idx="65">
                  <c:v>125.5455654636591</c:v>
                </c:pt>
                <c:pt idx="66">
                  <c:v>125.54808375939852</c:v>
                </c:pt>
                <c:pt idx="67">
                  <c:v>125.55028726817042</c:v>
                </c:pt>
                <c:pt idx="68">
                  <c:v>125.5521759899749</c:v>
                </c:pt>
                <c:pt idx="69">
                  <c:v>125.5543794987468</c:v>
                </c:pt>
                <c:pt idx="70">
                  <c:v>125.55689779448601</c:v>
                </c:pt>
                <c:pt idx="71">
                  <c:v>125.55910130325805</c:v>
                </c:pt>
                <c:pt idx="72">
                  <c:v>125.5613048120298</c:v>
                </c:pt>
                <c:pt idx="73">
                  <c:v>125.56319353383448</c:v>
                </c:pt>
                <c:pt idx="74">
                  <c:v>125.56602661654128</c:v>
                </c:pt>
                <c:pt idx="75">
                  <c:v>125.56791533834591</c:v>
                </c:pt>
                <c:pt idx="76">
                  <c:v>125.5701188471177</c:v>
                </c:pt>
                <c:pt idx="77">
                  <c:v>125.57389629072664</c:v>
                </c:pt>
                <c:pt idx="78">
                  <c:v>125.57578501253096</c:v>
                </c:pt>
                <c:pt idx="79">
                  <c:v>125.5779885213032</c:v>
                </c:pt>
                <c:pt idx="80">
                  <c:v>125.5801920300751</c:v>
                </c:pt>
                <c:pt idx="81">
                  <c:v>125.58271032581445</c:v>
                </c:pt>
                <c:pt idx="82">
                  <c:v>125.58491383458635</c:v>
                </c:pt>
                <c:pt idx="83">
                  <c:v>125.58680255639074</c:v>
                </c:pt>
                <c:pt idx="84">
                  <c:v>125.58963563909772</c:v>
                </c:pt>
                <c:pt idx="85">
                  <c:v>125.59152436090243</c:v>
                </c:pt>
                <c:pt idx="86">
                  <c:v>125.5937278696741</c:v>
                </c:pt>
                <c:pt idx="87">
                  <c:v>125.59593137844588</c:v>
                </c:pt>
                <c:pt idx="88">
                  <c:v>125.5984496741854</c:v>
                </c:pt>
                <c:pt idx="89">
                  <c:v>125.6006531829573</c:v>
                </c:pt>
                <c:pt idx="90">
                  <c:v>125.6006531829573</c:v>
                </c:pt>
              </c:numCache>
            </c:numRef>
          </c:yVal>
        </c:ser>
        <c:axId val="98203520"/>
        <c:axId val="98227328"/>
      </c:scatterChart>
      <c:valAx>
        <c:axId val="98203520"/>
        <c:scaling>
          <c:orientation val="minMax"/>
          <c:max val="38175.833333333285"/>
          <c:min val="38175.541666666613"/>
        </c:scaling>
        <c:axPos val="b"/>
        <c:majorGridlines>
          <c:spPr>
            <a:ln w="3175">
              <a:solidFill>
                <a:srgbClr val="000000"/>
              </a:solidFill>
              <a:prstDash val="solid"/>
            </a:ln>
          </c:spPr>
        </c:majorGridlines>
        <c:minorGridlines>
          <c:spPr>
            <a:ln w="3175">
              <a:solidFill>
                <a:srgbClr val="000000"/>
              </a:solidFill>
              <a:prstDash val="sysDash"/>
            </a:ln>
          </c:spPr>
        </c:minorGridlines>
        <c:title>
          <c:tx>
            <c:rich>
              <a:bodyPr/>
              <a:lstStyle/>
              <a:p>
                <a:pPr>
                  <a:defRPr sz="2000" b="1" i="0" u="none" strike="noStrike" baseline="0">
                    <a:solidFill>
                      <a:srgbClr val="000000"/>
                    </a:solidFill>
                    <a:latin typeface="Arial"/>
                    <a:ea typeface="Arial"/>
                    <a:cs typeface="Arial"/>
                  </a:defRPr>
                </a:pPr>
                <a:r>
                  <a:rPr lang="en-US" sz="2000"/>
                  <a:t>Time</a:t>
                </a:r>
              </a:p>
            </c:rich>
          </c:tx>
          <c:layout>
            <c:manualLayout>
              <c:xMode val="edge"/>
              <c:yMode val="edge"/>
              <c:x val="0.47724750277469502"/>
              <c:y val="0.92659053833605198"/>
            </c:manualLayout>
          </c:layout>
          <c:spPr>
            <a:noFill/>
            <a:ln w="25400">
              <a:noFill/>
            </a:ln>
          </c:spPr>
        </c:title>
        <c:numFmt formatCode="h:mm;@" sourceLinked="0"/>
        <c:tickLblPos val="nextTo"/>
        <c:spPr>
          <a:ln w="3175">
            <a:solidFill>
              <a:srgbClr val="000000"/>
            </a:solidFill>
            <a:prstDash val="solid"/>
          </a:ln>
        </c:spPr>
        <c:txPr>
          <a:bodyPr rot="0" vert="horz"/>
          <a:lstStyle/>
          <a:p>
            <a:pPr>
              <a:defRPr sz="1400" b="0" i="0" u="none" strike="noStrike" baseline="0">
                <a:solidFill>
                  <a:srgbClr val="000000"/>
                </a:solidFill>
                <a:latin typeface="Arial"/>
                <a:ea typeface="Arial"/>
                <a:cs typeface="Arial"/>
              </a:defRPr>
            </a:pPr>
            <a:endParaRPr lang="en-US"/>
          </a:p>
        </c:txPr>
        <c:crossAx val="98227328"/>
        <c:crosses val="autoZero"/>
        <c:crossBetween val="midCat"/>
        <c:majorUnit val="4.1666666666666713E-2"/>
        <c:minorUnit val="2.0833333333333336E-2"/>
      </c:valAx>
      <c:valAx>
        <c:axId val="98227328"/>
        <c:scaling>
          <c:orientation val="minMax"/>
        </c:scaling>
        <c:axPos val="l"/>
        <c:majorGridlines>
          <c:spPr>
            <a:ln w="3175">
              <a:solidFill>
                <a:srgbClr val="000000"/>
              </a:solidFill>
              <a:prstDash val="solid"/>
            </a:ln>
          </c:spPr>
        </c:majorGridlines>
        <c:title>
          <c:tx>
            <c:rich>
              <a:bodyPr/>
              <a:lstStyle/>
              <a:p>
                <a:pPr>
                  <a:defRPr sz="2000" b="1" i="0" u="none" strike="noStrike" baseline="0">
                    <a:solidFill>
                      <a:srgbClr val="000000"/>
                    </a:solidFill>
                    <a:latin typeface="Arial"/>
                    <a:ea typeface="Arial"/>
                    <a:cs typeface="Arial"/>
                  </a:defRPr>
                </a:pPr>
                <a:r>
                  <a:rPr lang="en-US" sz="2000"/>
                  <a:t>Millimeters</a:t>
                </a:r>
              </a:p>
            </c:rich>
          </c:tx>
          <c:layout>
            <c:manualLayout>
              <c:xMode val="edge"/>
              <c:yMode val="edge"/>
              <c:x val="1.2208657047724702E-2"/>
              <c:y val="0.41272430668841831"/>
            </c:manualLayout>
          </c:layout>
          <c:spPr>
            <a:noFill/>
            <a:ln w="25400">
              <a:noFill/>
            </a:ln>
          </c:spPr>
        </c:title>
        <c:numFmt formatCode="General" sourceLinked="1"/>
        <c:tickLblPos val="nextTo"/>
        <c:spPr>
          <a:ln w="3175">
            <a:solidFill>
              <a:srgbClr val="000000"/>
            </a:solidFill>
            <a:prstDash val="solid"/>
          </a:ln>
        </c:spPr>
        <c:txPr>
          <a:bodyPr rot="0" vert="horz"/>
          <a:lstStyle/>
          <a:p>
            <a:pPr>
              <a:defRPr sz="1400" b="0" i="0" u="none" strike="noStrike" baseline="0">
                <a:solidFill>
                  <a:srgbClr val="000000"/>
                </a:solidFill>
                <a:latin typeface="Arial"/>
                <a:ea typeface="Arial"/>
                <a:cs typeface="Arial"/>
              </a:defRPr>
            </a:pPr>
            <a:endParaRPr lang="en-US"/>
          </a:p>
        </c:txPr>
        <c:crossAx val="98203520"/>
        <c:crossesAt val="38175.5"/>
        <c:crossBetween val="midCat"/>
      </c:valAx>
      <c:spPr>
        <a:noFill/>
        <a:ln w="12700">
          <a:solidFill>
            <a:srgbClr val="808080"/>
          </a:solidFill>
          <a:prstDash val="solid"/>
        </a:ln>
      </c:spPr>
    </c:plotArea>
    <c:plotVisOnly val="1"/>
    <c:dispBlanksAs val="gap"/>
  </c:chart>
  <c:spPr>
    <a:noFill/>
    <a:ln w="9525">
      <a:noFill/>
    </a:ln>
  </c:spPr>
  <c:txPr>
    <a:bodyPr/>
    <a:lstStyle/>
    <a:p>
      <a:pPr>
        <a:defRPr sz="1000" b="0" i="0" u="none" strike="noStrike" baseline="0">
          <a:solidFill>
            <a:srgbClr val="000000"/>
          </a:solidFill>
          <a:latin typeface="Arial"/>
          <a:ea typeface="Arial"/>
          <a:cs typeface="Arial"/>
        </a:defRPr>
      </a:pPr>
      <a:endParaRPr lang="en-US"/>
    </a:p>
  </c:txPr>
  <c:externalData r:id="rId1"/>
</c:chartSpace>
</file>

<file path=ppt/charts/chart4.xml><?xml version="1.0" encoding="utf-8"?>
<c:chartSpace xmlns:c="http://schemas.openxmlformats.org/drawingml/2006/chart" xmlns:a="http://schemas.openxmlformats.org/drawingml/2006/main" xmlns:r="http://schemas.openxmlformats.org/officeDocument/2006/relationships">
  <c:lang val="en-US"/>
  <c:chart>
    <c:title>
      <c:tx>
        <c:rich>
          <a:bodyPr/>
          <a:lstStyle/>
          <a:p>
            <a:pPr>
              <a:defRPr sz="2200"/>
            </a:pPr>
            <a:r>
              <a:rPr lang="en-US" sz="2200"/>
              <a:t>Dead</a:t>
            </a:r>
            <a:r>
              <a:rPr lang="en-US" sz="2200" baseline="0"/>
              <a:t> Run Stage Hydrographs for July 7, 2004 Flood</a:t>
            </a:r>
            <a:endParaRPr lang="en-US" sz="2200"/>
          </a:p>
        </c:rich>
      </c:tx>
      <c:layout>
        <c:manualLayout>
          <c:xMode val="edge"/>
          <c:yMode val="edge"/>
          <c:x val="7.7543470218275984E-2"/>
          <c:y val="1.9575856443719428E-2"/>
        </c:manualLayout>
      </c:layout>
    </c:title>
    <c:plotArea>
      <c:layout>
        <c:manualLayout>
          <c:layoutTarget val="inner"/>
          <c:xMode val="edge"/>
          <c:yMode val="edge"/>
          <c:x val="9.2119866814650397E-2"/>
          <c:y val="0.10331702011963018"/>
          <c:w val="0.74287828338882811"/>
          <c:h val="0.75475802066340503"/>
        </c:manualLayout>
      </c:layout>
      <c:scatterChart>
        <c:scatterStyle val="lineMarker"/>
        <c:ser>
          <c:idx val="1"/>
          <c:order val="0"/>
          <c:tx>
            <c:v>DR4</c:v>
          </c:tx>
          <c:spPr>
            <a:ln w="28575">
              <a:solidFill>
                <a:srgbClr val="FF00FF"/>
              </a:solidFill>
            </a:ln>
          </c:spPr>
          <c:marker>
            <c:symbol val="none"/>
          </c:marker>
          <c:xVal>
            <c:numRef>
              <c:f>Sheet1!$K$12:$K$425</c:f>
              <c:numCache>
                <c:formatCode>m/d/yyyy\ h:mm</c:formatCode>
                <c:ptCount val="414"/>
                <c:pt idx="0">
                  <c:v>38175.625034722209</c:v>
                </c:pt>
                <c:pt idx="1">
                  <c:v>38175.625729166648</c:v>
                </c:pt>
                <c:pt idx="2">
                  <c:v>38175.62642361108</c:v>
                </c:pt>
                <c:pt idx="3">
                  <c:v>38175.627118055556</c:v>
                </c:pt>
                <c:pt idx="4">
                  <c:v>38175.627812500003</c:v>
                </c:pt>
                <c:pt idx="5">
                  <c:v>38175.628506944442</c:v>
                </c:pt>
                <c:pt idx="6">
                  <c:v>38175.629201388889</c:v>
                </c:pt>
                <c:pt idx="7">
                  <c:v>38175.629895833321</c:v>
                </c:pt>
                <c:pt idx="8">
                  <c:v>38175.630590277782</c:v>
                </c:pt>
                <c:pt idx="9">
                  <c:v>38175.631284722207</c:v>
                </c:pt>
                <c:pt idx="10">
                  <c:v>38175.631979166654</c:v>
                </c:pt>
                <c:pt idx="11">
                  <c:v>38175.632673611093</c:v>
                </c:pt>
                <c:pt idx="12">
                  <c:v>38175.633368055554</c:v>
                </c:pt>
                <c:pt idx="13">
                  <c:v>38175.634062500001</c:v>
                </c:pt>
                <c:pt idx="14">
                  <c:v>38175.634756944448</c:v>
                </c:pt>
                <c:pt idx="15">
                  <c:v>38175.635451388887</c:v>
                </c:pt>
                <c:pt idx="16">
                  <c:v>38175.636145833319</c:v>
                </c:pt>
                <c:pt idx="17">
                  <c:v>38175.636840277781</c:v>
                </c:pt>
                <c:pt idx="18">
                  <c:v>38175.63753472222</c:v>
                </c:pt>
                <c:pt idx="19">
                  <c:v>38175.638229166667</c:v>
                </c:pt>
                <c:pt idx="20">
                  <c:v>38175.638923611099</c:v>
                </c:pt>
                <c:pt idx="21">
                  <c:v>38175.639618055553</c:v>
                </c:pt>
                <c:pt idx="22">
                  <c:v>38175.6403125</c:v>
                </c:pt>
                <c:pt idx="23">
                  <c:v>38175.641006944446</c:v>
                </c:pt>
                <c:pt idx="24">
                  <c:v>38175.641701388886</c:v>
                </c:pt>
                <c:pt idx="25">
                  <c:v>38175.642395833325</c:v>
                </c:pt>
                <c:pt idx="26">
                  <c:v>38175.643090277779</c:v>
                </c:pt>
                <c:pt idx="27">
                  <c:v>38175.643784722197</c:v>
                </c:pt>
                <c:pt idx="28">
                  <c:v>38175.644479166665</c:v>
                </c:pt>
                <c:pt idx="29">
                  <c:v>38175.645173611083</c:v>
                </c:pt>
                <c:pt idx="30">
                  <c:v>38175.645868055559</c:v>
                </c:pt>
                <c:pt idx="31">
                  <c:v>38175.646562500006</c:v>
                </c:pt>
                <c:pt idx="32">
                  <c:v>38175.64725694446</c:v>
                </c:pt>
                <c:pt idx="33">
                  <c:v>38175.647951388892</c:v>
                </c:pt>
                <c:pt idx="34">
                  <c:v>38175.648645833324</c:v>
                </c:pt>
                <c:pt idx="35">
                  <c:v>38175.649340277778</c:v>
                </c:pt>
                <c:pt idx="36">
                  <c:v>38175.650034722232</c:v>
                </c:pt>
                <c:pt idx="37">
                  <c:v>38175.650729166664</c:v>
                </c:pt>
                <c:pt idx="38">
                  <c:v>38175.651423611082</c:v>
                </c:pt>
                <c:pt idx="39">
                  <c:v>38175.652118055572</c:v>
                </c:pt>
                <c:pt idx="40">
                  <c:v>38175.652812500011</c:v>
                </c:pt>
                <c:pt idx="41">
                  <c:v>38175.653506944458</c:v>
                </c:pt>
                <c:pt idx="42">
                  <c:v>38175.654201388905</c:v>
                </c:pt>
                <c:pt idx="43">
                  <c:v>38175.654895833337</c:v>
                </c:pt>
                <c:pt idx="44">
                  <c:v>38175.655590277791</c:v>
                </c:pt>
                <c:pt idx="45">
                  <c:v>38175.656284722223</c:v>
                </c:pt>
                <c:pt idx="46">
                  <c:v>38175.656979166684</c:v>
                </c:pt>
                <c:pt idx="47">
                  <c:v>38175.657673611095</c:v>
                </c:pt>
                <c:pt idx="48">
                  <c:v>38175.658368055563</c:v>
                </c:pt>
                <c:pt idx="49">
                  <c:v>38175.659062500003</c:v>
                </c:pt>
                <c:pt idx="50">
                  <c:v>38175.659756944442</c:v>
                </c:pt>
                <c:pt idx="51">
                  <c:v>38175.660451388889</c:v>
                </c:pt>
                <c:pt idx="52">
                  <c:v>38175.661145833306</c:v>
                </c:pt>
                <c:pt idx="53">
                  <c:v>38175.661840277775</c:v>
                </c:pt>
                <c:pt idx="54">
                  <c:v>38175.662534722222</c:v>
                </c:pt>
                <c:pt idx="55">
                  <c:v>38175.663229166654</c:v>
                </c:pt>
                <c:pt idx="56">
                  <c:v>38175.663923611071</c:v>
                </c:pt>
                <c:pt idx="57">
                  <c:v>38175.664618055562</c:v>
                </c:pt>
                <c:pt idx="58">
                  <c:v>38175.665312500001</c:v>
                </c:pt>
                <c:pt idx="59">
                  <c:v>38175.666006944448</c:v>
                </c:pt>
                <c:pt idx="60">
                  <c:v>38175.666701388887</c:v>
                </c:pt>
                <c:pt idx="61">
                  <c:v>38175.667395833319</c:v>
                </c:pt>
                <c:pt idx="62">
                  <c:v>38175.668090277781</c:v>
                </c:pt>
                <c:pt idx="63">
                  <c:v>38175.668784722198</c:v>
                </c:pt>
                <c:pt idx="64">
                  <c:v>38175.669479340278</c:v>
                </c:pt>
                <c:pt idx="65">
                  <c:v>38175.670173842591</c:v>
                </c:pt>
                <c:pt idx="66">
                  <c:v>38175.670868344925</c:v>
                </c:pt>
                <c:pt idx="67">
                  <c:v>38175.671562847208</c:v>
                </c:pt>
                <c:pt idx="68">
                  <c:v>38175.672257349564</c:v>
                </c:pt>
                <c:pt idx="69">
                  <c:v>38175.672951851855</c:v>
                </c:pt>
                <c:pt idx="70">
                  <c:v>38175.673646354167</c:v>
                </c:pt>
                <c:pt idx="71">
                  <c:v>38175.67434085648</c:v>
                </c:pt>
                <c:pt idx="72">
                  <c:v>38175.675035358814</c:v>
                </c:pt>
                <c:pt idx="73">
                  <c:v>38175.675729861083</c:v>
                </c:pt>
                <c:pt idx="74">
                  <c:v>38175.676424363424</c:v>
                </c:pt>
                <c:pt idx="75">
                  <c:v>38175.677118865729</c:v>
                </c:pt>
                <c:pt idx="76">
                  <c:v>38175.677813368071</c:v>
                </c:pt>
                <c:pt idx="77">
                  <c:v>38175.678507870369</c:v>
                </c:pt>
                <c:pt idx="78">
                  <c:v>38175.679202372688</c:v>
                </c:pt>
                <c:pt idx="79">
                  <c:v>38175.679896875001</c:v>
                </c:pt>
                <c:pt idx="80">
                  <c:v>38175.680591377313</c:v>
                </c:pt>
                <c:pt idx="81">
                  <c:v>38175.681285879626</c:v>
                </c:pt>
                <c:pt idx="82">
                  <c:v>38175.681980381931</c:v>
                </c:pt>
                <c:pt idx="83">
                  <c:v>38175.682674884258</c:v>
                </c:pt>
                <c:pt idx="84">
                  <c:v>38175.683369386592</c:v>
                </c:pt>
                <c:pt idx="85">
                  <c:v>38175.68406388889</c:v>
                </c:pt>
                <c:pt idx="86">
                  <c:v>38175.684758391202</c:v>
                </c:pt>
                <c:pt idx="87">
                  <c:v>38175.685452893522</c:v>
                </c:pt>
                <c:pt idx="88">
                  <c:v>38175.686147395842</c:v>
                </c:pt>
                <c:pt idx="89">
                  <c:v>38175.686841898168</c:v>
                </c:pt>
                <c:pt idx="90">
                  <c:v>38175.687536400488</c:v>
                </c:pt>
                <c:pt idx="91">
                  <c:v>38175.688230902793</c:v>
                </c:pt>
                <c:pt idx="92">
                  <c:v>38175.688925405091</c:v>
                </c:pt>
                <c:pt idx="93">
                  <c:v>38175.689619907411</c:v>
                </c:pt>
                <c:pt idx="94">
                  <c:v>38175.690314409723</c:v>
                </c:pt>
                <c:pt idx="95">
                  <c:v>38175.691008912021</c:v>
                </c:pt>
                <c:pt idx="96">
                  <c:v>38175.691703414333</c:v>
                </c:pt>
                <c:pt idx="97">
                  <c:v>38175.692397916653</c:v>
                </c:pt>
                <c:pt idx="98">
                  <c:v>38175.69309241898</c:v>
                </c:pt>
                <c:pt idx="99">
                  <c:v>38175.693786921271</c:v>
                </c:pt>
                <c:pt idx="100">
                  <c:v>38175.69448142359</c:v>
                </c:pt>
                <c:pt idx="101">
                  <c:v>38175.695175925925</c:v>
                </c:pt>
                <c:pt idx="112">
                  <c:v>38175.790312500001</c:v>
                </c:pt>
                <c:pt idx="113">
                  <c:v>38175.791006944433</c:v>
                </c:pt>
                <c:pt idx="114">
                  <c:v>38175.791701388873</c:v>
                </c:pt>
                <c:pt idx="115">
                  <c:v>38175.792395833319</c:v>
                </c:pt>
                <c:pt idx="116">
                  <c:v>38175.793090277766</c:v>
                </c:pt>
                <c:pt idx="117">
                  <c:v>38175.793784722191</c:v>
                </c:pt>
                <c:pt idx="118">
                  <c:v>38175.794479166652</c:v>
                </c:pt>
                <c:pt idx="119">
                  <c:v>38175.795173611077</c:v>
                </c:pt>
                <c:pt idx="120">
                  <c:v>38175.795868055538</c:v>
                </c:pt>
                <c:pt idx="121">
                  <c:v>38175.79724537037</c:v>
                </c:pt>
                <c:pt idx="122">
                  <c:v>38175.797951388886</c:v>
                </c:pt>
                <c:pt idx="123">
                  <c:v>38175.798645833303</c:v>
                </c:pt>
                <c:pt idx="124">
                  <c:v>38175.799340277765</c:v>
                </c:pt>
                <c:pt idx="125">
                  <c:v>38175.800034722219</c:v>
                </c:pt>
                <c:pt idx="126">
                  <c:v>38175.800729166665</c:v>
                </c:pt>
                <c:pt idx="127">
                  <c:v>38175.801423611083</c:v>
                </c:pt>
                <c:pt idx="128">
                  <c:v>38175.802118055573</c:v>
                </c:pt>
                <c:pt idx="129">
                  <c:v>38175.802812500013</c:v>
                </c:pt>
                <c:pt idx="130">
                  <c:v>38175.80350694446</c:v>
                </c:pt>
                <c:pt idx="131">
                  <c:v>38175.804201388906</c:v>
                </c:pt>
                <c:pt idx="132">
                  <c:v>38175.804895833331</c:v>
                </c:pt>
                <c:pt idx="133">
                  <c:v>38175.805590277792</c:v>
                </c:pt>
                <c:pt idx="134">
                  <c:v>38175.806284722232</c:v>
                </c:pt>
                <c:pt idx="135">
                  <c:v>38175.806979166679</c:v>
                </c:pt>
                <c:pt idx="136">
                  <c:v>38175.807673611096</c:v>
                </c:pt>
                <c:pt idx="137">
                  <c:v>38175.808368055572</c:v>
                </c:pt>
                <c:pt idx="138">
                  <c:v>38175.809062500004</c:v>
                </c:pt>
                <c:pt idx="139">
                  <c:v>38175.809756944458</c:v>
                </c:pt>
                <c:pt idx="140">
                  <c:v>38175.810451388905</c:v>
                </c:pt>
                <c:pt idx="141">
                  <c:v>38175.811145833322</c:v>
                </c:pt>
                <c:pt idx="142">
                  <c:v>38175.811840277791</c:v>
                </c:pt>
                <c:pt idx="143">
                  <c:v>38175.812534722238</c:v>
                </c:pt>
                <c:pt idx="144">
                  <c:v>38175.813229166684</c:v>
                </c:pt>
                <c:pt idx="145">
                  <c:v>38175.813923611095</c:v>
                </c:pt>
                <c:pt idx="146">
                  <c:v>38175.814618055585</c:v>
                </c:pt>
                <c:pt idx="147">
                  <c:v>38175.815312500003</c:v>
                </c:pt>
                <c:pt idx="148">
                  <c:v>38175.816006944457</c:v>
                </c:pt>
                <c:pt idx="149">
                  <c:v>38175.816701388903</c:v>
                </c:pt>
                <c:pt idx="150">
                  <c:v>38175.817395833335</c:v>
                </c:pt>
                <c:pt idx="151">
                  <c:v>38175.818090277797</c:v>
                </c:pt>
                <c:pt idx="152">
                  <c:v>38175.818784722222</c:v>
                </c:pt>
                <c:pt idx="153">
                  <c:v>38175.819479166668</c:v>
                </c:pt>
                <c:pt idx="154">
                  <c:v>38175.820173611093</c:v>
                </c:pt>
                <c:pt idx="155">
                  <c:v>38175.820868055562</c:v>
                </c:pt>
                <c:pt idx="156">
                  <c:v>38175.821562500001</c:v>
                </c:pt>
                <c:pt idx="157">
                  <c:v>38175.82225694447</c:v>
                </c:pt>
                <c:pt idx="158">
                  <c:v>38175.822951388902</c:v>
                </c:pt>
                <c:pt idx="159">
                  <c:v>38175.823645833319</c:v>
                </c:pt>
                <c:pt idx="160">
                  <c:v>38175.824340277781</c:v>
                </c:pt>
                <c:pt idx="161">
                  <c:v>38175.82503472222</c:v>
                </c:pt>
                <c:pt idx="162">
                  <c:v>38175.825729166652</c:v>
                </c:pt>
                <c:pt idx="163">
                  <c:v>38175.826423611099</c:v>
                </c:pt>
                <c:pt idx="164">
                  <c:v>38175.827118055553</c:v>
                </c:pt>
                <c:pt idx="165">
                  <c:v>38175.8278125</c:v>
                </c:pt>
                <c:pt idx="166">
                  <c:v>38175.828506944468</c:v>
                </c:pt>
                <c:pt idx="167">
                  <c:v>38175.829201388893</c:v>
                </c:pt>
                <c:pt idx="168">
                  <c:v>38175.829895833325</c:v>
                </c:pt>
                <c:pt idx="169">
                  <c:v>38175.830590277794</c:v>
                </c:pt>
                <c:pt idx="170">
                  <c:v>38175.831284722204</c:v>
                </c:pt>
                <c:pt idx="171">
                  <c:v>38175.831979166665</c:v>
                </c:pt>
                <c:pt idx="172">
                  <c:v>38175.832673611105</c:v>
                </c:pt>
                <c:pt idx="173">
                  <c:v>38175.833368055559</c:v>
                </c:pt>
                <c:pt idx="174">
                  <c:v>38175.834062500006</c:v>
                </c:pt>
                <c:pt idx="175">
                  <c:v>38175.83475694446</c:v>
                </c:pt>
                <c:pt idx="176">
                  <c:v>38175.835451388892</c:v>
                </c:pt>
                <c:pt idx="177">
                  <c:v>38175.836145833324</c:v>
                </c:pt>
                <c:pt idx="178">
                  <c:v>38175.836840277792</c:v>
                </c:pt>
                <c:pt idx="179">
                  <c:v>38175.837534722232</c:v>
                </c:pt>
                <c:pt idx="180">
                  <c:v>38175.838229166679</c:v>
                </c:pt>
                <c:pt idx="181">
                  <c:v>38175.838923611096</c:v>
                </c:pt>
                <c:pt idx="182">
                  <c:v>38175.839618055572</c:v>
                </c:pt>
                <c:pt idx="183">
                  <c:v>38175.840312500011</c:v>
                </c:pt>
                <c:pt idx="184">
                  <c:v>38175.841006944458</c:v>
                </c:pt>
                <c:pt idx="185">
                  <c:v>38175.84170138889</c:v>
                </c:pt>
                <c:pt idx="186">
                  <c:v>38175.842395833337</c:v>
                </c:pt>
                <c:pt idx="187">
                  <c:v>38175.843090277791</c:v>
                </c:pt>
                <c:pt idx="188">
                  <c:v>38175.843784722209</c:v>
                </c:pt>
                <c:pt idx="189">
                  <c:v>38175.844479166684</c:v>
                </c:pt>
                <c:pt idx="190">
                  <c:v>38175.845173611095</c:v>
                </c:pt>
                <c:pt idx="191">
                  <c:v>38175.845868055563</c:v>
                </c:pt>
                <c:pt idx="192">
                  <c:v>38175.846562500003</c:v>
                </c:pt>
                <c:pt idx="193">
                  <c:v>38175.847256944457</c:v>
                </c:pt>
                <c:pt idx="194">
                  <c:v>38175.847951388903</c:v>
                </c:pt>
                <c:pt idx="195">
                  <c:v>38175.848645833335</c:v>
                </c:pt>
                <c:pt idx="196">
                  <c:v>38175.849340277782</c:v>
                </c:pt>
                <c:pt idx="197">
                  <c:v>38175.850034722236</c:v>
                </c:pt>
                <c:pt idx="198">
                  <c:v>38175.850729166668</c:v>
                </c:pt>
                <c:pt idx="199">
                  <c:v>38175.851423611093</c:v>
                </c:pt>
                <c:pt idx="200">
                  <c:v>38175.852118055576</c:v>
                </c:pt>
                <c:pt idx="201">
                  <c:v>38175.852812500016</c:v>
                </c:pt>
                <c:pt idx="202">
                  <c:v>38175.85350694447</c:v>
                </c:pt>
                <c:pt idx="203">
                  <c:v>38175.854201388916</c:v>
                </c:pt>
                <c:pt idx="204">
                  <c:v>38175.854895833341</c:v>
                </c:pt>
                <c:pt idx="205">
                  <c:v>38175.855590277795</c:v>
                </c:pt>
                <c:pt idx="206">
                  <c:v>38175.856284722235</c:v>
                </c:pt>
                <c:pt idx="207">
                  <c:v>38175.856979166689</c:v>
                </c:pt>
                <c:pt idx="208">
                  <c:v>38175.857673611114</c:v>
                </c:pt>
                <c:pt idx="209">
                  <c:v>38175.858368055568</c:v>
                </c:pt>
                <c:pt idx="210">
                  <c:v>38175.8590625</c:v>
                </c:pt>
                <c:pt idx="211">
                  <c:v>38175.859756944468</c:v>
                </c:pt>
                <c:pt idx="212">
                  <c:v>38175.860451388893</c:v>
                </c:pt>
                <c:pt idx="213">
                  <c:v>38175.861145833303</c:v>
                </c:pt>
                <c:pt idx="214">
                  <c:v>38175.861840277779</c:v>
                </c:pt>
                <c:pt idx="215">
                  <c:v>38175.862534722219</c:v>
                </c:pt>
                <c:pt idx="216">
                  <c:v>38175.863229166665</c:v>
                </c:pt>
                <c:pt idx="217">
                  <c:v>38175.863923611083</c:v>
                </c:pt>
                <c:pt idx="218">
                  <c:v>38175.864618055573</c:v>
                </c:pt>
                <c:pt idx="219">
                  <c:v>38175.865312500006</c:v>
                </c:pt>
                <c:pt idx="220">
                  <c:v>38175.86600694446</c:v>
                </c:pt>
                <c:pt idx="221">
                  <c:v>38175.866701388892</c:v>
                </c:pt>
                <c:pt idx="222">
                  <c:v>38175.867395833324</c:v>
                </c:pt>
                <c:pt idx="223">
                  <c:v>38175.868090277792</c:v>
                </c:pt>
                <c:pt idx="224">
                  <c:v>38175.868784722225</c:v>
                </c:pt>
                <c:pt idx="225">
                  <c:v>38175.869479166664</c:v>
                </c:pt>
                <c:pt idx="226">
                  <c:v>38175.870173611096</c:v>
                </c:pt>
                <c:pt idx="227">
                  <c:v>38175.870868055572</c:v>
                </c:pt>
                <c:pt idx="228">
                  <c:v>38175.871562500004</c:v>
                </c:pt>
                <c:pt idx="229">
                  <c:v>38175.872256944473</c:v>
                </c:pt>
                <c:pt idx="230">
                  <c:v>38175.872951388905</c:v>
                </c:pt>
                <c:pt idx="231">
                  <c:v>38175.873645833322</c:v>
                </c:pt>
                <c:pt idx="232">
                  <c:v>38175.874340277791</c:v>
                </c:pt>
                <c:pt idx="233">
                  <c:v>38175.875034722223</c:v>
                </c:pt>
                <c:pt idx="234">
                  <c:v>38175.87572916667</c:v>
                </c:pt>
                <c:pt idx="235">
                  <c:v>38175.876423611095</c:v>
                </c:pt>
                <c:pt idx="236">
                  <c:v>38175.877118055563</c:v>
                </c:pt>
                <c:pt idx="237">
                  <c:v>38175.877812500003</c:v>
                </c:pt>
                <c:pt idx="238">
                  <c:v>38175.878506944457</c:v>
                </c:pt>
                <c:pt idx="239">
                  <c:v>38175.879201388903</c:v>
                </c:pt>
                <c:pt idx="240">
                  <c:v>38175.879895833335</c:v>
                </c:pt>
                <c:pt idx="241">
                  <c:v>38175.880590277797</c:v>
                </c:pt>
                <c:pt idx="242">
                  <c:v>38175.881284722222</c:v>
                </c:pt>
                <c:pt idx="243">
                  <c:v>38175.881979166668</c:v>
                </c:pt>
                <c:pt idx="244">
                  <c:v>38175.882673611108</c:v>
                </c:pt>
                <c:pt idx="245">
                  <c:v>38175.883368055562</c:v>
                </c:pt>
                <c:pt idx="246">
                  <c:v>38175.884062500001</c:v>
                </c:pt>
                <c:pt idx="247">
                  <c:v>38175.88475694447</c:v>
                </c:pt>
                <c:pt idx="248">
                  <c:v>38175.885451388902</c:v>
                </c:pt>
                <c:pt idx="249">
                  <c:v>38175.886145833334</c:v>
                </c:pt>
                <c:pt idx="250">
                  <c:v>38175.886840277795</c:v>
                </c:pt>
                <c:pt idx="251">
                  <c:v>38175.887534722235</c:v>
                </c:pt>
                <c:pt idx="252">
                  <c:v>38175.888229166689</c:v>
                </c:pt>
                <c:pt idx="253">
                  <c:v>38175.888923611114</c:v>
                </c:pt>
                <c:pt idx="254">
                  <c:v>38175.889618055568</c:v>
                </c:pt>
                <c:pt idx="255">
                  <c:v>38175.8903125</c:v>
                </c:pt>
                <c:pt idx="256">
                  <c:v>38175.891006944446</c:v>
                </c:pt>
                <c:pt idx="257">
                  <c:v>38175.891701388886</c:v>
                </c:pt>
                <c:pt idx="258">
                  <c:v>38175.892395833325</c:v>
                </c:pt>
                <c:pt idx="259">
                  <c:v>38175.893090277779</c:v>
                </c:pt>
                <c:pt idx="260">
                  <c:v>38175.893784722197</c:v>
                </c:pt>
                <c:pt idx="261">
                  <c:v>38175.894479166665</c:v>
                </c:pt>
                <c:pt idx="262">
                  <c:v>38175.895173611083</c:v>
                </c:pt>
                <c:pt idx="263">
                  <c:v>38175.895868055559</c:v>
                </c:pt>
                <c:pt idx="264">
                  <c:v>38175.896562500006</c:v>
                </c:pt>
                <c:pt idx="265">
                  <c:v>38175.89725694446</c:v>
                </c:pt>
                <c:pt idx="266">
                  <c:v>38175.897951388892</c:v>
                </c:pt>
                <c:pt idx="267">
                  <c:v>38175.898645833324</c:v>
                </c:pt>
                <c:pt idx="268">
                  <c:v>38175.899340277778</c:v>
                </c:pt>
                <c:pt idx="269">
                  <c:v>38175.900034722232</c:v>
                </c:pt>
                <c:pt idx="270">
                  <c:v>38175.900729166664</c:v>
                </c:pt>
                <c:pt idx="271">
                  <c:v>38175.901423611082</c:v>
                </c:pt>
                <c:pt idx="272">
                  <c:v>38175.902118055572</c:v>
                </c:pt>
                <c:pt idx="273">
                  <c:v>38175.902812500011</c:v>
                </c:pt>
                <c:pt idx="274">
                  <c:v>38175.903506944458</c:v>
                </c:pt>
                <c:pt idx="275">
                  <c:v>38175.904201388905</c:v>
                </c:pt>
                <c:pt idx="276">
                  <c:v>38175.904895833337</c:v>
                </c:pt>
                <c:pt idx="277">
                  <c:v>38175.905590277791</c:v>
                </c:pt>
                <c:pt idx="278">
                  <c:v>38175.906284722223</c:v>
                </c:pt>
                <c:pt idx="279">
                  <c:v>38175.906979166684</c:v>
                </c:pt>
                <c:pt idx="280">
                  <c:v>38175.907673611095</c:v>
                </c:pt>
                <c:pt idx="281">
                  <c:v>38175.908368055563</c:v>
                </c:pt>
                <c:pt idx="282">
                  <c:v>38175.909062500003</c:v>
                </c:pt>
                <c:pt idx="283">
                  <c:v>38175.909756944442</c:v>
                </c:pt>
                <c:pt idx="284">
                  <c:v>38175.910451388903</c:v>
                </c:pt>
                <c:pt idx="285">
                  <c:v>38175.911145833321</c:v>
                </c:pt>
                <c:pt idx="286">
                  <c:v>38175.911840277782</c:v>
                </c:pt>
                <c:pt idx="287">
                  <c:v>38175.912534722236</c:v>
                </c:pt>
                <c:pt idx="288">
                  <c:v>38175.913229166668</c:v>
                </c:pt>
                <c:pt idx="289">
                  <c:v>38175.913923611093</c:v>
                </c:pt>
                <c:pt idx="290">
                  <c:v>38175.914618055576</c:v>
                </c:pt>
                <c:pt idx="291">
                  <c:v>38175.915312500001</c:v>
                </c:pt>
                <c:pt idx="292">
                  <c:v>38175.91600694447</c:v>
                </c:pt>
                <c:pt idx="293">
                  <c:v>38175.916701388902</c:v>
                </c:pt>
                <c:pt idx="294">
                  <c:v>38175.917395833334</c:v>
                </c:pt>
                <c:pt idx="295">
                  <c:v>38175.918090277795</c:v>
                </c:pt>
                <c:pt idx="296">
                  <c:v>38175.91878472222</c:v>
                </c:pt>
                <c:pt idx="297">
                  <c:v>38175.919479166667</c:v>
                </c:pt>
                <c:pt idx="298">
                  <c:v>38175.920173611099</c:v>
                </c:pt>
                <c:pt idx="299">
                  <c:v>38175.920868055553</c:v>
                </c:pt>
                <c:pt idx="300">
                  <c:v>38175.921562499992</c:v>
                </c:pt>
                <c:pt idx="301">
                  <c:v>38175.922256944468</c:v>
                </c:pt>
                <c:pt idx="302">
                  <c:v>38175.922951388893</c:v>
                </c:pt>
                <c:pt idx="303">
                  <c:v>38175.923645833303</c:v>
                </c:pt>
                <c:pt idx="304">
                  <c:v>38175.924340277779</c:v>
                </c:pt>
                <c:pt idx="305">
                  <c:v>38175.925034722204</c:v>
                </c:pt>
                <c:pt idx="306">
                  <c:v>38175.925729166651</c:v>
                </c:pt>
                <c:pt idx="307">
                  <c:v>38175.926423611083</c:v>
                </c:pt>
                <c:pt idx="308">
                  <c:v>38175.927118055559</c:v>
                </c:pt>
                <c:pt idx="309">
                  <c:v>38175.927812500006</c:v>
                </c:pt>
                <c:pt idx="310">
                  <c:v>38175.92850694446</c:v>
                </c:pt>
                <c:pt idx="311">
                  <c:v>38175.929201388892</c:v>
                </c:pt>
                <c:pt idx="312">
                  <c:v>38175.929895833324</c:v>
                </c:pt>
                <c:pt idx="313">
                  <c:v>38175.930590277792</c:v>
                </c:pt>
                <c:pt idx="314">
                  <c:v>38175.931284722225</c:v>
                </c:pt>
                <c:pt idx="315">
                  <c:v>38175.931979166664</c:v>
                </c:pt>
                <c:pt idx="316">
                  <c:v>38175.932673611096</c:v>
                </c:pt>
                <c:pt idx="317">
                  <c:v>38175.933368055557</c:v>
                </c:pt>
                <c:pt idx="318">
                  <c:v>38175.934062500004</c:v>
                </c:pt>
                <c:pt idx="319">
                  <c:v>38175.934756944458</c:v>
                </c:pt>
                <c:pt idx="320">
                  <c:v>38175.93545138889</c:v>
                </c:pt>
                <c:pt idx="321">
                  <c:v>38175.936145833322</c:v>
                </c:pt>
                <c:pt idx="322">
                  <c:v>38175.936840277791</c:v>
                </c:pt>
                <c:pt idx="323">
                  <c:v>38175.937534722223</c:v>
                </c:pt>
                <c:pt idx="324">
                  <c:v>38175.938229166684</c:v>
                </c:pt>
                <c:pt idx="325">
                  <c:v>38175.938923611095</c:v>
                </c:pt>
                <c:pt idx="326">
                  <c:v>38175.939618055563</c:v>
                </c:pt>
                <c:pt idx="327">
                  <c:v>38175.940312500003</c:v>
                </c:pt>
                <c:pt idx="328">
                  <c:v>38175.941006944442</c:v>
                </c:pt>
                <c:pt idx="329">
                  <c:v>38175.941701388889</c:v>
                </c:pt>
                <c:pt idx="330">
                  <c:v>38175.942395833335</c:v>
                </c:pt>
                <c:pt idx="331">
                  <c:v>38175.943090277782</c:v>
                </c:pt>
                <c:pt idx="332">
                  <c:v>38175.943784722207</c:v>
                </c:pt>
                <c:pt idx="333">
                  <c:v>38175.944479166668</c:v>
                </c:pt>
                <c:pt idx="334">
                  <c:v>38175.945173611093</c:v>
                </c:pt>
                <c:pt idx="335">
                  <c:v>38175.945868055562</c:v>
                </c:pt>
                <c:pt idx="336">
                  <c:v>38175.946562500001</c:v>
                </c:pt>
                <c:pt idx="337">
                  <c:v>38175.94725694447</c:v>
                </c:pt>
                <c:pt idx="338">
                  <c:v>38175.947951388902</c:v>
                </c:pt>
                <c:pt idx="339">
                  <c:v>38175.948645833334</c:v>
                </c:pt>
                <c:pt idx="340">
                  <c:v>38175.949340277781</c:v>
                </c:pt>
                <c:pt idx="341">
                  <c:v>38175.950034722235</c:v>
                </c:pt>
                <c:pt idx="342">
                  <c:v>38175.950729166667</c:v>
                </c:pt>
                <c:pt idx="343">
                  <c:v>38175.951423611099</c:v>
                </c:pt>
                <c:pt idx="344">
                  <c:v>38175.952118055568</c:v>
                </c:pt>
                <c:pt idx="345">
                  <c:v>38175.952812500014</c:v>
                </c:pt>
                <c:pt idx="346">
                  <c:v>38175.953506944468</c:v>
                </c:pt>
                <c:pt idx="347">
                  <c:v>38175.954201388915</c:v>
                </c:pt>
                <c:pt idx="348">
                  <c:v>38175.954895833333</c:v>
                </c:pt>
                <c:pt idx="349">
                  <c:v>38175.955590277794</c:v>
                </c:pt>
                <c:pt idx="350">
                  <c:v>38175.956284722219</c:v>
                </c:pt>
                <c:pt idx="351">
                  <c:v>38175.95697916668</c:v>
                </c:pt>
                <c:pt idx="352">
                  <c:v>38175.957673611105</c:v>
                </c:pt>
                <c:pt idx="353">
                  <c:v>38175.958368055573</c:v>
                </c:pt>
                <c:pt idx="354">
                  <c:v>38175.959062500006</c:v>
                </c:pt>
                <c:pt idx="355">
                  <c:v>38175.95975694446</c:v>
                </c:pt>
                <c:pt idx="356">
                  <c:v>38175.960451388892</c:v>
                </c:pt>
                <c:pt idx="357">
                  <c:v>38175.961145833302</c:v>
                </c:pt>
                <c:pt idx="358">
                  <c:v>38175.961840277778</c:v>
                </c:pt>
                <c:pt idx="359">
                  <c:v>38175.962534722232</c:v>
                </c:pt>
                <c:pt idx="360">
                  <c:v>38175.963229166664</c:v>
                </c:pt>
                <c:pt idx="361">
                  <c:v>38175.963923611082</c:v>
                </c:pt>
                <c:pt idx="362">
                  <c:v>38175.964618055572</c:v>
                </c:pt>
                <c:pt idx="363">
                  <c:v>38175.965312500004</c:v>
                </c:pt>
                <c:pt idx="364">
                  <c:v>38175.966006944458</c:v>
                </c:pt>
                <c:pt idx="365">
                  <c:v>38175.96670138889</c:v>
                </c:pt>
                <c:pt idx="366">
                  <c:v>38175.967395833322</c:v>
                </c:pt>
                <c:pt idx="367">
                  <c:v>38175.968090277791</c:v>
                </c:pt>
                <c:pt idx="368">
                  <c:v>38175.968784722209</c:v>
                </c:pt>
                <c:pt idx="369">
                  <c:v>38175.96947916667</c:v>
                </c:pt>
                <c:pt idx="370">
                  <c:v>38175.970173611095</c:v>
                </c:pt>
                <c:pt idx="371">
                  <c:v>38175.970868055563</c:v>
                </c:pt>
                <c:pt idx="372">
                  <c:v>38175.971562500003</c:v>
                </c:pt>
                <c:pt idx="373">
                  <c:v>38175.972256944457</c:v>
                </c:pt>
                <c:pt idx="374">
                  <c:v>38175.972951388903</c:v>
                </c:pt>
                <c:pt idx="375">
                  <c:v>38175.973645833321</c:v>
                </c:pt>
                <c:pt idx="376">
                  <c:v>38175.974340277782</c:v>
                </c:pt>
                <c:pt idx="377">
                  <c:v>38175.975034722222</c:v>
                </c:pt>
                <c:pt idx="378">
                  <c:v>38175.975729166654</c:v>
                </c:pt>
                <c:pt idx="379">
                  <c:v>38175.976423611093</c:v>
                </c:pt>
                <c:pt idx="380">
                  <c:v>38175.977118055562</c:v>
                </c:pt>
                <c:pt idx="381">
                  <c:v>38175.977812500001</c:v>
                </c:pt>
                <c:pt idx="382">
                  <c:v>38175.97850694447</c:v>
                </c:pt>
                <c:pt idx="383">
                  <c:v>38175.979201388902</c:v>
                </c:pt>
                <c:pt idx="384">
                  <c:v>38175.979895833334</c:v>
                </c:pt>
                <c:pt idx="385">
                  <c:v>38175.980590277795</c:v>
                </c:pt>
                <c:pt idx="386">
                  <c:v>38175.98128472222</c:v>
                </c:pt>
                <c:pt idx="387">
                  <c:v>38175.981979166667</c:v>
                </c:pt>
                <c:pt idx="388">
                  <c:v>38175.982673611114</c:v>
                </c:pt>
                <c:pt idx="389">
                  <c:v>38175.983368055553</c:v>
                </c:pt>
                <c:pt idx="390">
                  <c:v>38175.9840625</c:v>
                </c:pt>
                <c:pt idx="391">
                  <c:v>38175.984756944468</c:v>
                </c:pt>
                <c:pt idx="392">
                  <c:v>38175.985451388893</c:v>
                </c:pt>
                <c:pt idx="393">
                  <c:v>38175.986145833325</c:v>
                </c:pt>
                <c:pt idx="394">
                  <c:v>38175.986840277794</c:v>
                </c:pt>
                <c:pt idx="395">
                  <c:v>38175.987534722219</c:v>
                </c:pt>
                <c:pt idx="396">
                  <c:v>38175.98822916668</c:v>
                </c:pt>
                <c:pt idx="397">
                  <c:v>38175.988923611105</c:v>
                </c:pt>
                <c:pt idx="398">
                  <c:v>38175.989618055573</c:v>
                </c:pt>
                <c:pt idx="399">
                  <c:v>38175.990312500006</c:v>
                </c:pt>
                <c:pt idx="400">
                  <c:v>38175.991006944445</c:v>
                </c:pt>
                <c:pt idx="401">
                  <c:v>38175.991701388884</c:v>
                </c:pt>
                <c:pt idx="402">
                  <c:v>38175.992395833324</c:v>
                </c:pt>
                <c:pt idx="403">
                  <c:v>38175.993090277778</c:v>
                </c:pt>
                <c:pt idx="404">
                  <c:v>38175.993784722203</c:v>
                </c:pt>
                <c:pt idx="405">
                  <c:v>38175.994479166664</c:v>
                </c:pt>
                <c:pt idx="406">
                  <c:v>38175.995173611082</c:v>
                </c:pt>
                <c:pt idx="407">
                  <c:v>38175.995868055557</c:v>
                </c:pt>
                <c:pt idx="408">
                  <c:v>38175.996562500004</c:v>
                </c:pt>
                <c:pt idx="409">
                  <c:v>38175.997256944458</c:v>
                </c:pt>
                <c:pt idx="410">
                  <c:v>38175.99795138889</c:v>
                </c:pt>
                <c:pt idx="411">
                  <c:v>38175.998645833322</c:v>
                </c:pt>
                <c:pt idx="412">
                  <c:v>38175.999340277776</c:v>
                </c:pt>
                <c:pt idx="413">
                  <c:v>38176.000034722223</c:v>
                </c:pt>
              </c:numCache>
            </c:numRef>
          </c:xVal>
          <c:yVal>
            <c:numRef>
              <c:f>Sheet1!$L$12:$L$425</c:f>
              <c:numCache>
                <c:formatCode>General</c:formatCode>
                <c:ptCount val="414"/>
                <c:pt idx="0">
                  <c:v>0.63000000000000023</c:v>
                </c:pt>
                <c:pt idx="1">
                  <c:v>0.63000000000000023</c:v>
                </c:pt>
                <c:pt idx="2">
                  <c:v>0.63000000000000023</c:v>
                </c:pt>
                <c:pt idx="3">
                  <c:v>0.63000000000000023</c:v>
                </c:pt>
                <c:pt idx="4">
                  <c:v>0.63000000000000023</c:v>
                </c:pt>
                <c:pt idx="5">
                  <c:v>0.63000000000000023</c:v>
                </c:pt>
                <c:pt idx="6">
                  <c:v>0.63000000000000023</c:v>
                </c:pt>
                <c:pt idx="7">
                  <c:v>0.63000000000000023</c:v>
                </c:pt>
                <c:pt idx="8">
                  <c:v>0.63000000000000023</c:v>
                </c:pt>
                <c:pt idx="9">
                  <c:v>0.64000000000000024</c:v>
                </c:pt>
                <c:pt idx="10">
                  <c:v>0.64000000000000024</c:v>
                </c:pt>
                <c:pt idx="11">
                  <c:v>0.64000000000000024</c:v>
                </c:pt>
                <c:pt idx="12">
                  <c:v>0.64000000000000024</c:v>
                </c:pt>
                <c:pt idx="13">
                  <c:v>0.64000000000000024</c:v>
                </c:pt>
                <c:pt idx="14">
                  <c:v>0.64000000000000024</c:v>
                </c:pt>
                <c:pt idx="15">
                  <c:v>0.65000000000000024</c:v>
                </c:pt>
                <c:pt idx="16">
                  <c:v>0.67000000000000026</c:v>
                </c:pt>
                <c:pt idx="17">
                  <c:v>0.74000000000000021</c:v>
                </c:pt>
                <c:pt idx="18">
                  <c:v>0.83000000000000018</c:v>
                </c:pt>
                <c:pt idx="19">
                  <c:v>0.91</c:v>
                </c:pt>
                <c:pt idx="20">
                  <c:v>0.94000000000000017</c:v>
                </c:pt>
                <c:pt idx="21">
                  <c:v>0.96000000000000019</c:v>
                </c:pt>
                <c:pt idx="22">
                  <c:v>0.9700000000000002</c:v>
                </c:pt>
                <c:pt idx="23">
                  <c:v>0.96000000000000019</c:v>
                </c:pt>
                <c:pt idx="24">
                  <c:v>0.96000000000000019</c:v>
                </c:pt>
                <c:pt idx="25">
                  <c:v>0.96000000000000019</c:v>
                </c:pt>
                <c:pt idx="26">
                  <c:v>0.95000000000000018</c:v>
                </c:pt>
                <c:pt idx="27">
                  <c:v>0.95000000000000018</c:v>
                </c:pt>
                <c:pt idx="28">
                  <c:v>0.96000000000000019</c:v>
                </c:pt>
                <c:pt idx="29">
                  <c:v>1.1200000000000001</c:v>
                </c:pt>
                <c:pt idx="30">
                  <c:v>1.6300000000000001</c:v>
                </c:pt>
                <c:pt idx="31">
                  <c:v>2.38</c:v>
                </c:pt>
                <c:pt idx="32">
                  <c:v>2.88</c:v>
                </c:pt>
                <c:pt idx="33">
                  <c:v>3.21</c:v>
                </c:pt>
                <c:pt idx="34">
                  <c:v>3.67</c:v>
                </c:pt>
                <c:pt idx="35">
                  <c:v>3.9</c:v>
                </c:pt>
                <c:pt idx="36">
                  <c:v>4.1199999999999983</c:v>
                </c:pt>
                <c:pt idx="37">
                  <c:v>4.29</c:v>
                </c:pt>
                <c:pt idx="38">
                  <c:v>4.33</c:v>
                </c:pt>
                <c:pt idx="39">
                  <c:v>4.3199999999999985</c:v>
                </c:pt>
                <c:pt idx="40">
                  <c:v>4.29</c:v>
                </c:pt>
                <c:pt idx="41">
                  <c:v>4.3</c:v>
                </c:pt>
                <c:pt idx="42">
                  <c:v>4.29</c:v>
                </c:pt>
                <c:pt idx="43">
                  <c:v>4.3199999999999985</c:v>
                </c:pt>
                <c:pt idx="44">
                  <c:v>4.3599999999999985</c:v>
                </c:pt>
                <c:pt idx="45">
                  <c:v>4.42</c:v>
                </c:pt>
                <c:pt idx="46">
                  <c:v>4.5999999999999996</c:v>
                </c:pt>
                <c:pt idx="47">
                  <c:v>4.83</c:v>
                </c:pt>
                <c:pt idx="48">
                  <c:v>5.26</c:v>
                </c:pt>
                <c:pt idx="49">
                  <c:v>5.58</c:v>
                </c:pt>
                <c:pt idx="50">
                  <c:v>5.95</c:v>
                </c:pt>
                <c:pt idx="51">
                  <c:v>6.1099999999999985</c:v>
                </c:pt>
                <c:pt idx="52">
                  <c:v>6.34</c:v>
                </c:pt>
                <c:pt idx="53">
                  <c:v>6.48</c:v>
                </c:pt>
                <c:pt idx="54">
                  <c:v>6.63</c:v>
                </c:pt>
                <c:pt idx="55">
                  <c:v>6.6899999999999995</c:v>
                </c:pt>
                <c:pt idx="56">
                  <c:v>6.78</c:v>
                </c:pt>
                <c:pt idx="57">
                  <c:v>6.83</c:v>
                </c:pt>
                <c:pt idx="58">
                  <c:v>6.89</c:v>
                </c:pt>
                <c:pt idx="59">
                  <c:v>7.05</c:v>
                </c:pt>
                <c:pt idx="60">
                  <c:v>7.1899999999999995</c:v>
                </c:pt>
                <c:pt idx="61">
                  <c:v>7.3</c:v>
                </c:pt>
                <c:pt idx="62">
                  <c:v>7.3599999999999985</c:v>
                </c:pt>
                <c:pt idx="101">
                  <c:v>10.120000000000001</c:v>
                </c:pt>
                <c:pt idx="112">
                  <c:v>2.0699999999999998</c:v>
                </c:pt>
                <c:pt idx="113">
                  <c:v>2.06</c:v>
                </c:pt>
                <c:pt idx="114">
                  <c:v>2.0499999999999998</c:v>
                </c:pt>
                <c:pt idx="115">
                  <c:v>2.02</c:v>
                </c:pt>
                <c:pt idx="116">
                  <c:v>1.9900000000000004</c:v>
                </c:pt>
                <c:pt idx="117">
                  <c:v>1.9700000000000004</c:v>
                </c:pt>
                <c:pt idx="118">
                  <c:v>1.9700000000000004</c:v>
                </c:pt>
                <c:pt idx="119">
                  <c:v>1.9600000000000004</c:v>
                </c:pt>
                <c:pt idx="120">
                  <c:v>1.9500000000000004</c:v>
                </c:pt>
                <c:pt idx="121">
                  <c:v>1.9200000000000004</c:v>
                </c:pt>
                <c:pt idx="122">
                  <c:v>1.9100000000000001</c:v>
                </c:pt>
                <c:pt idx="123">
                  <c:v>1.9000000000000001</c:v>
                </c:pt>
                <c:pt idx="124">
                  <c:v>1.9100000000000001</c:v>
                </c:pt>
                <c:pt idx="125">
                  <c:v>1.8900000000000001</c:v>
                </c:pt>
                <c:pt idx="126">
                  <c:v>1.8800000000000001</c:v>
                </c:pt>
                <c:pt idx="127">
                  <c:v>1.8800000000000001</c:v>
                </c:pt>
                <c:pt idx="128">
                  <c:v>1.86</c:v>
                </c:pt>
                <c:pt idx="129">
                  <c:v>1.85</c:v>
                </c:pt>
                <c:pt idx="130">
                  <c:v>1.84</c:v>
                </c:pt>
                <c:pt idx="131">
                  <c:v>1.83</c:v>
                </c:pt>
                <c:pt idx="132">
                  <c:v>1.83</c:v>
                </c:pt>
                <c:pt idx="133">
                  <c:v>1.82</c:v>
                </c:pt>
                <c:pt idx="134">
                  <c:v>1.82</c:v>
                </c:pt>
                <c:pt idx="135">
                  <c:v>1.79</c:v>
                </c:pt>
                <c:pt idx="136">
                  <c:v>1.8</c:v>
                </c:pt>
                <c:pt idx="137">
                  <c:v>1.79</c:v>
                </c:pt>
                <c:pt idx="138">
                  <c:v>1.79</c:v>
                </c:pt>
                <c:pt idx="139">
                  <c:v>1.79</c:v>
                </c:pt>
                <c:pt idx="140">
                  <c:v>1.77</c:v>
                </c:pt>
                <c:pt idx="141">
                  <c:v>1.77</c:v>
                </c:pt>
                <c:pt idx="142">
                  <c:v>1.77</c:v>
                </c:pt>
                <c:pt idx="143">
                  <c:v>1.76</c:v>
                </c:pt>
                <c:pt idx="144">
                  <c:v>1.75</c:v>
                </c:pt>
                <c:pt idx="145">
                  <c:v>1.74</c:v>
                </c:pt>
                <c:pt idx="146">
                  <c:v>1.74</c:v>
                </c:pt>
                <c:pt idx="147">
                  <c:v>1.74</c:v>
                </c:pt>
                <c:pt idx="148">
                  <c:v>1.73</c:v>
                </c:pt>
                <c:pt idx="149">
                  <c:v>1.72</c:v>
                </c:pt>
                <c:pt idx="150">
                  <c:v>1.71</c:v>
                </c:pt>
                <c:pt idx="151">
                  <c:v>1.71</c:v>
                </c:pt>
                <c:pt idx="152">
                  <c:v>1.71</c:v>
                </c:pt>
                <c:pt idx="153">
                  <c:v>1.7</c:v>
                </c:pt>
                <c:pt idx="154">
                  <c:v>1.6900000000000004</c:v>
                </c:pt>
                <c:pt idx="155">
                  <c:v>1.6900000000000004</c:v>
                </c:pt>
                <c:pt idx="156">
                  <c:v>1.6900000000000004</c:v>
                </c:pt>
                <c:pt idx="157">
                  <c:v>1.6800000000000004</c:v>
                </c:pt>
                <c:pt idx="158">
                  <c:v>1.6700000000000004</c:v>
                </c:pt>
                <c:pt idx="159">
                  <c:v>1.6800000000000004</c:v>
                </c:pt>
                <c:pt idx="160">
                  <c:v>1.6700000000000004</c:v>
                </c:pt>
                <c:pt idx="161">
                  <c:v>1.6600000000000001</c:v>
                </c:pt>
                <c:pt idx="162">
                  <c:v>1.6600000000000001</c:v>
                </c:pt>
                <c:pt idx="163">
                  <c:v>1.6500000000000001</c:v>
                </c:pt>
                <c:pt idx="164">
                  <c:v>1.6500000000000001</c:v>
                </c:pt>
                <c:pt idx="165">
                  <c:v>1.6500000000000001</c:v>
                </c:pt>
                <c:pt idx="166">
                  <c:v>1.6400000000000001</c:v>
                </c:pt>
                <c:pt idx="167">
                  <c:v>1.6400000000000001</c:v>
                </c:pt>
                <c:pt idx="168">
                  <c:v>1.6300000000000001</c:v>
                </c:pt>
                <c:pt idx="169">
                  <c:v>1.62</c:v>
                </c:pt>
                <c:pt idx="170">
                  <c:v>1.6300000000000001</c:v>
                </c:pt>
                <c:pt idx="171">
                  <c:v>1.62</c:v>
                </c:pt>
                <c:pt idx="172">
                  <c:v>1.62</c:v>
                </c:pt>
                <c:pt idx="173">
                  <c:v>1.61</c:v>
                </c:pt>
                <c:pt idx="174">
                  <c:v>1.61</c:v>
                </c:pt>
                <c:pt idx="175">
                  <c:v>1.61</c:v>
                </c:pt>
                <c:pt idx="176">
                  <c:v>1.6</c:v>
                </c:pt>
                <c:pt idx="177">
                  <c:v>1.59</c:v>
                </c:pt>
                <c:pt idx="178">
                  <c:v>1.6</c:v>
                </c:pt>
                <c:pt idx="179">
                  <c:v>1.59</c:v>
                </c:pt>
                <c:pt idx="180">
                  <c:v>1.59</c:v>
                </c:pt>
                <c:pt idx="181">
                  <c:v>1.59</c:v>
                </c:pt>
                <c:pt idx="182">
                  <c:v>1.58</c:v>
                </c:pt>
                <c:pt idx="183">
                  <c:v>1.58</c:v>
                </c:pt>
                <c:pt idx="184">
                  <c:v>1.57</c:v>
                </c:pt>
                <c:pt idx="185">
                  <c:v>1.58</c:v>
                </c:pt>
                <c:pt idx="186">
                  <c:v>1.56</c:v>
                </c:pt>
                <c:pt idx="187">
                  <c:v>1.56</c:v>
                </c:pt>
                <c:pt idx="188">
                  <c:v>1.56</c:v>
                </c:pt>
                <c:pt idx="189">
                  <c:v>1.56</c:v>
                </c:pt>
                <c:pt idx="190">
                  <c:v>1.56</c:v>
                </c:pt>
                <c:pt idx="191">
                  <c:v>1.55</c:v>
                </c:pt>
                <c:pt idx="192">
                  <c:v>1.55</c:v>
                </c:pt>
                <c:pt idx="193">
                  <c:v>1.6900000000000004</c:v>
                </c:pt>
                <c:pt idx="194">
                  <c:v>1.8800000000000001</c:v>
                </c:pt>
                <c:pt idx="195">
                  <c:v>2.0099999999999998</c:v>
                </c:pt>
                <c:pt idx="196">
                  <c:v>2.06</c:v>
                </c:pt>
                <c:pt idx="197">
                  <c:v>2.06</c:v>
                </c:pt>
                <c:pt idx="198">
                  <c:v>2.12</c:v>
                </c:pt>
                <c:pt idx="199">
                  <c:v>2.02</c:v>
                </c:pt>
                <c:pt idx="200">
                  <c:v>2.02</c:v>
                </c:pt>
                <c:pt idx="201">
                  <c:v>2.0099999999999998</c:v>
                </c:pt>
                <c:pt idx="202">
                  <c:v>2.0299999999999998</c:v>
                </c:pt>
                <c:pt idx="203">
                  <c:v>2.02</c:v>
                </c:pt>
                <c:pt idx="204">
                  <c:v>2</c:v>
                </c:pt>
                <c:pt idx="205">
                  <c:v>1.9700000000000004</c:v>
                </c:pt>
                <c:pt idx="206">
                  <c:v>1.9800000000000004</c:v>
                </c:pt>
                <c:pt idx="207">
                  <c:v>1.9500000000000004</c:v>
                </c:pt>
                <c:pt idx="208">
                  <c:v>1.9500000000000004</c:v>
                </c:pt>
                <c:pt idx="209">
                  <c:v>1.9700000000000004</c:v>
                </c:pt>
                <c:pt idx="210">
                  <c:v>1.9800000000000004</c:v>
                </c:pt>
                <c:pt idx="211">
                  <c:v>1.9500000000000004</c:v>
                </c:pt>
                <c:pt idx="212">
                  <c:v>1.9300000000000004</c:v>
                </c:pt>
                <c:pt idx="213">
                  <c:v>1.9200000000000004</c:v>
                </c:pt>
                <c:pt idx="214">
                  <c:v>1.9000000000000001</c:v>
                </c:pt>
                <c:pt idx="215">
                  <c:v>1.8900000000000001</c:v>
                </c:pt>
                <c:pt idx="216">
                  <c:v>1.9100000000000001</c:v>
                </c:pt>
                <c:pt idx="217">
                  <c:v>1.8900000000000001</c:v>
                </c:pt>
                <c:pt idx="218">
                  <c:v>1.8800000000000001</c:v>
                </c:pt>
                <c:pt idx="219">
                  <c:v>1.86</c:v>
                </c:pt>
                <c:pt idx="220">
                  <c:v>1.83</c:v>
                </c:pt>
                <c:pt idx="221">
                  <c:v>1.81</c:v>
                </c:pt>
                <c:pt idx="222">
                  <c:v>1.78</c:v>
                </c:pt>
                <c:pt idx="223">
                  <c:v>1.75</c:v>
                </c:pt>
                <c:pt idx="224">
                  <c:v>1.73</c:v>
                </c:pt>
                <c:pt idx="225">
                  <c:v>1.6900000000000004</c:v>
                </c:pt>
                <c:pt idx="226">
                  <c:v>1.6500000000000001</c:v>
                </c:pt>
                <c:pt idx="227">
                  <c:v>1.61</c:v>
                </c:pt>
                <c:pt idx="228">
                  <c:v>1.56</c:v>
                </c:pt>
                <c:pt idx="229">
                  <c:v>1.53</c:v>
                </c:pt>
                <c:pt idx="230">
                  <c:v>1.54</c:v>
                </c:pt>
                <c:pt idx="231">
                  <c:v>1.54</c:v>
                </c:pt>
                <c:pt idx="232">
                  <c:v>1.54</c:v>
                </c:pt>
                <c:pt idx="233">
                  <c:v>1.49</c:v>
                </c:pt>
                <c:pt idx="234">
                  <c:v>1.48</c:v>
                </c:pt>
                <c:pt idx="235">
                  <c:v>1.47</c:v>
                </c:pt>
                <c:pt idx="236">
                  <c:v>2.79</c:v>
                </c:pt>
                <c:pt idx="237">
                  <c:v>1.46</c:v>
                </c:pt>
                <c:pt idx="238">
                  <c:v>1.46</c:v>
                </c:pt>
                <c:pt idx="239">
                  <c:v>1.46</c:v>
                </c:pt>
                <c:pt idx="240">
                  <c:v>1.51</c:v>
                </c:pt>
                <c:pt idx="241">
                  <c:v>1.49</c:v>
                </c:pt>
                <c:pt idx="242">
                  <c:v>1.51</c:v>
                </c:pt>
                <c:pt idx="243">
                  <c:v>1.51</c:v>
                </c:pt>
                <c:pt idx="244">
                  <c:v>1.51</c:v>
                </c:pt>
                <c:pt idx="245">
                  <c:v>1.5</c:v>
                </c:pt>
                <c:pt idx="246">
                  <c:v>1.5</c:v>
                </c:pt>
                <c:pt idx="247">
                  <c:v>1.47</c:v>
                </c:pt>
                <c:pt idx="248">
                  <c:v>1.46</c:v>
                </c:pt>
                <c:pt idx="249">
                  <c:v>1.46</c:v>
                </c:pt>
                <c:pt idx="250">
                  <c:v>1.45</c:v>
                </c:pt>
                <c:pt idx="251">
                  <c:v>1.45</c:v>
                </c:pt>
                <c:pt idx="252">
                  <c:v>1.44</c:v>
                </c:pt>
                <c:pt idx="253">
                  <c:v>1.44</c:v>
                </c:pt>
                <c:pt idx="254">
                  <c:v>1.43</c:v>
                </c:pt>
                <c:pt idx="255">
                  <c:v>1.43</c:v>
                </c:pt>
                <c:pt idx="256">
                  <c:v>1.42</c:v>
                </c:pt>
                <c:pt idx="257">
                  <c:v>1.43</c:v>
                </c:pt>
                <c:pt idx="258">
                  <c:v>1.43</c:v>
                </c:pt>
                <c:pt idx="259">
                  <c:v>1.44</c:v>
                </c:pt>
                <c:pt idx="260">
                  <c:v>1.42</c:v>
                </c:pt>
                <c:pt idx="261">
                  <c:v>1.42</c:v>
                </c:pt>
                <c:pt idx="262">
                  <c:v>1.42</c:v>
                </c:pt>
                <c:pt idx="263">
                  <c:v>1.41</c:v>
                </c:pt>
                <c:pt idx="264">
                  <c:v>1.41</c:v>
                </c:pt>
                <c:pt idx="265">
                  <c:v>1.4</c:v>
                </c:pt>
                <c:pt idx="266">
                  <c:v>1.3900000000000001</c:v>
                </c:pt>
                <c:pt idx="267">
                  <c:v>1.3900000000000001</c:v>
                </c:pt>
                <c:pt idx="268">
                  <c:v>1.3800000000000001</c:v>
                </c:pt>
                <c:pt idx="269">
                  <c:v>1.3800000000000001</c:v>
                </c:pt>
                <c:pt idx="270">
                  <c:v>1.3800000000000001</c:v>
                </c:pt>
                <c:pt idx="271">
                  <c:v>1.34</c:v>
                </c:pt>
                <c:pt idx="272">
                  <c:v>1.34</c:v>
                </c:pt>
                <c:pt idx="273">
                  <c:v>1.37</c:v>
                </c:pt>
                <c:pt idx="274">
                  <c:v>1.36</c:v>
                </c:pt>
                <c:pt idx="275">
                  <c:v>1.37</c:v>
                </c:pt>
                <c:pt idx="276">
                  <c:v>1.35</c:v>
                </c:pt>
                <c:pt idx="277">
                  <c:v>1.36</c:v>
                </c:pt>
                <c:pt idx="278">
                  <c:v>1.32</c:v>
                </c:pt>
                <c:pt idx="279">
                  <c:v>1.34</c:v>
                </c:pt>
                <c:pt idx="280">
                  <c:v>1.33</c:v>
                </c:pt>
                <c:pt idx="281">
                  <c:v>1.33</c:v>
                </c:pt>
                <c:pt idx="282">
                  <c:v>1.32</c:v>
                </c:pt>
                <c:pt idx="283">
                  <c:v>1.32</c:v>
                </c:pt>
                <c:pt idx="284">
                  <c:v>1.32</c:v>
                </c:pt>
                <c:pt idx="285">
                  <c:v>1.32</c:v>
                </c:pt>
                <c:pt idx="286">
                  <c:v>1.31</c:v>
                </c:pt>
                <c:pt idx="287">
                  <c:v>1.31</c:v>
                </c:pt>
                <c:pt idx="288">
                  <c:v>1.31</c:v>
                </c:pt>
                <c:pt idx="289">
                  <c:v>1.31</c:v>
                </c:pt>
                <c:pt idx="290">
                  <c:v>1.3</c:v>
                </c:pt>
                <c:pt idx="291">
                  <c:v>1.31</c:v>
                </c:pt>
                <c:pt idx="292">
                  <c:v>1.28</c:v>
                </c:pt>
                <c:pt idx="293">
                  <c:v>1.3</c:v>
                </c:pt>
                <c:pt idx="294">
                  <c:v>1.29</c:v>
                </c:pt>
                <c:pt idx="295">
                  <c:v>1.29</c:v>
                </c:pt>
                <c:pt idx="296">
                  <c:v>1.29</c:v>
                </c:pt>
                <c:pt idx="297">
                  <c:v>1.3</c:v>
                </c:pt>
                <c:pt idx="298">
                  <c:v>1.29</c:v>
                </c:pt>
                <c:pt idx="299">
                  <c:v>1.3</c:v>
                </c:pt>
                <c:pt idx="300">
                  <c:v>1.28</c:v>
                </c:pt>
                <c:pt idx="301">
                  <c:v>1.28</c:v>
                </c:pt>
                <c:pt idx="302">
                  <c:v>1.28</c:v>
                </c:pt>
                <c:pt idx="303">
                  <c:v>1.28</c:v>
                </c:pt>
                <c:pt idx="304">
                  <c:v>1.28</c:v>
                </c:pt>
                <c:pt idx="305">
                  <c:v>1.28</c:v>
                </c:pt>
                <c:pt idx="306">
                  <c:v>1.28</c:v>
                </c:pt>
                <c:pt idx="307">
                  <c:v>1.28</c:v>
                </c:pt>
                <c:pt idx="308">
                  <c:v>1.28</c:v>
                </c:pt>
                <c:pt idx="309">
                  <c:v>1.28</c:v>
                </c:pt>
                <c:pt idx="310">
                  <c:v>1.28</c:v>
                </c:pt>
                <c:pt idx="311">
                  <c:v>1.28</c:v>
                </c:pt>
                <c:pt idx="312">
                  <c:v>1.27</c:v>
                </c:pt>
                <c:pt idx="313">
                  <c:v>1.27</c:v>
                </c:pt>
                <c:pt idx="314">
                  <c:v>1.26</c:v>
                </c:pt>
                <c:pt idx="315">
                  <c:v>1.24</c:v>
                </c:pt>
                <c:pt idx="316">
                  <c:v>1.24</c:v>
                </c:pt>
                <c:pt idx="317">
                  <c:v>1.24</c:v>
                </c:pt>
                <c:pt idx="318">
                  <c:v>1.24</c:v>
                </c:pt>
                <c:pt idx="319">
                  <c:v>1.24</c:v>
                </c:pt>
                <c:pt idx="320">
                  <c:v>1.23</c:v>
                </c:pt>
                <c:pt idx="321">
                  <c:v>1.24</c:v>
                </c:pt>
                <c:pt idx="322">
                  <c:v>1.25</c:v>
                </c:pt>
                <c:pt idx="323">
                  <c:v>1.24</c:v>
                </c:pt>
                <c:pt idx="324">
                  <c:v>1.25</c:v>
                </c:pt>
                <c:pt idx="325">
                  <c:v>1.24</c:v>
                </c:pt>
                <c:pt idx="326">
                  <c:v>1.24</c:v>
                </c:pt>
                <c:pt idx="327">
                  <c:v>1.23</c:v>
                </c:pt>
                <c:pt idx="328">
                  <c:v>1.24</c:v>
                </c:pt>
                <c:pt idx="329">
                  <c:v>1.24</c:v>
                </c:pt>
                <c:pt idx="330">
                  <c:v>1.25</c:v>
                </c:pt>
                <c:pt idx="331">
                  <c:v>1.24</c:v>
                </c:pt>
                <c:pt idx="332">
                  <c:v>1.25</c:v>
                </c:pt>
                <c:pt idx="333">
                  <c:v>1.26</c:v>
                </c:pt>
                <c:pt idx="334">
                  <c:v>1.25</c:v>
                </c:pt>
                <c:pt idx="335">
                  <c:v>1.25</c:v>
                </c:pt>
                <c:pt idx="336">
                  <c:v>1.25</c:v>
                </c:pt>
                <c:pt idx="337">
                  <c:v>1.25</c:v>
                </c:pt>
                <c:pt idx="338">
                  <c:v>1.25</c:v>
                </c:pt>
                <c:pt idx="339">
                  <c:v>1.25</c:v>
                </c:pt>
                <c:pt idx="340">
                  <c:v>1.25</c:v>
                </c:pt>
                <c:pt idx="341">
                  <c:v>1.25</c:v>
                </c:pt>
                <c:pt idx="342">
                  <c:v>1.25</c:v>
                </c:pt>
                <c:pt idx="343">
                  <c:v>1.24</c:v>
                </c:pt>
                <c:pt idx="344">
                  <c:v>1.25</c:v>
                </c:pt>
                <c:pt idx="345">
                  <c:v>1.25</c:v>
                </c:pt>
                <c:pt idx="346">
                  <c:v>1.25</c:v>
                </c:pt>
                <c:pt idx="347">
                  <c:v>1.24</c:v>
                </c:pt>
                <c:pt idx="348">
                  <c:v>1.25</c:v>
                </c:pt>
                <c:pt idx="349">
                  <c:v>1.25</c:v>
                </c:pt>
                <c:pt idx="350">
                  <c:v>1.23</c:v>
                </c:pt>
                <c:pt idx="351">
                  <c:v>1.24</c:v>
                </c:pt>
                <c:pt idx="352">
                  <c:v>1.23</c:v>
                </c:pt>
                <c:pt idx="353">
                  <c:v>1.23</c:v>
                </c:pt>
                <c:pt idx="354">
                  <c:v>1.24</c:v>
                </c:pt>
                <c:pt idx="355">
                  <c:v>1.24</c:v>
                </c:pt>
                <c:pt idx="356">
                  <c:v>1.23</c:v>
                </c:pt>
                <c:pt idx="357">
                  <c:v>1.23</c:v>
                </c:pt>
                <c:pt idx="358">
                  <c:v>1.22</c:v>
                </c:pt>
                <c:pt idx="359">
                  <c:v>1.23</c:v>
                </c:pt>
                <c:pt idx="360">
                  <c:v>1.23</c:v>
                </c:pt>
                <c:pt idx="361">
                  <c:v>1.22</c:v>
                </c:pt>
                <c:pt idx="362">
                  <c:v>1.23</c:v>
                </c:pt>
                <c:pt idx="363">
                  <c:v>1.22</c:v>
                </c:pt>
                <c:pt idx="364">
                  <c:v>1.22</c:v>
                </c:pt>
                <c:pt idx="365">
                  <c:v>1.22</c:v>
                </c:pt>
                <c:pt idx="366">
                  <c:v>1.22</c:v>
                </c:pt>
                <c:pt idx="367">
                  <c:v>1.22</c:v>
                </c:pt>
                <c:pt idx="368">
                  <c:v>1.22</c:v>
                </c:pt>
                <c:pt idx="369">
                  <c:v>1.22</c:v>
                </c:pt>
                <c:pt idx="370">
                  <c:v>1.22</c:v>
                </c:pt>
                <c:pt idx="371">
                  <c:v>1.21</c:v>
                </c:pt>
                <c:pt idx="372">
                  <c:v>1.21</c:v>
                </c:pt>
                <c:pt idx="373">
                  <c:v>1.22</c:v>
                </c:pt>
                <c:pt idx="374">
                  <c:v>1.22</c:v>
                </c:pt>
                <c:pt idx="375">
                  <c:v>1.22</c:v>
                </c:pt>
                <c:pt idx="376">
                  <c:v>1.22</c:v>
                </c:pt>
                <c:pt idx="377">
                  <c:v>1.23</c:v>
                </c:pt>
                <c:pt idx="378">
                  <c:v>1.23</c:v>
                </c:pt>
                <c:pt idx="379">
                  <c:v>1.22</c:v>
                </c:pt>
                <c:pt idx="380">
                  <c:v>1.23</c:v>
                </c:pt>
                <c:pt idx="381">
                  <c:v>1.22</c:v>
                </c:pt>
                <c:pt idx="382">
                  <c:v>1.22</c:v>
                </c:pt>
                <c:pt idx="383">
                  <c:v>1.22</c:v>
                </c:pt>
                <c:pt idx="384">
                  <c:v>1.22</c:v>
                </c:pt>
                <c:pt idx="385">
                  <c:v>1.22</c:v>
                </c:pt>
                <c:pt idx="386">
                  <c:v>1.22</c:v>
                </c:pt>
                <c:pt idx="387">
                  <c:v>1.23</c:v>
                </c:pt>
                <c:pt idx="388">
                  <c:v>1.23</c:v>
                </c:pt>
                <c:pt idx="389">
                  <c:v>1.23</c:v>
                </c:pt>
                <c:pt idx="390">
                  <c:v>1.23</c:v>
                </c:pt>
                <c:pt idx="391">
                  <c:v>1.23</c:v>
                </c:pt>
                <c:pt idx="392">
                  <c:v>1.23</c:v>
                </c:pt>
                <c:pt idx="393">
                  <c:v>1.23</c:v>
                </c:pt>
                <c:pt idx="394">
                  <c:v>1.23</c:v>
                </c:pt>
                <c:pt idx="395">
                  <c:v>1.22</c:v>
                </c:pt>
                <c:pt idx="396">
                  <c:v>1.23</c:v>
                </c:pt>
                <c:pt idx="397">
                  <c:v>1.22</c:v>
                </c:pt>
                <c:pt idx="398">
                  <c:v>1.22</c:v>
                </c:pt>
                <c:pt idx="399">
                  <c:v>1.23</c:v>
                </c:pt>
                <c:pt idx="400">
                  <c:v>1.22</c:v>
                </c:pt>
                <c:pt idx="401">
                  <c:v>1.22</c:v>
                </c:pt>
                <c:pt idx="402">
                  <c:v>1.23</c:v>
                </c:pt>
                <c:pt idx="403">
                  <c:v>1.22</c:v>
                </c:pt>
                <c:pt idx="404">
                  <c:v>1.21</c:v>
                </c:pt>
                <c:pt idx="405">
                  <c:v>1.21</c:v>
                </c:pt>
                <c:pt idx="406">
                  <c:v>1.21</c:v>
                </c:pt>
                <c:pt idx="407">
                  <c:v>1.21</c:v>
                </c:pt>
                <c:pt idx="408">
                  <c:v>1.2</c:v>
                </c:pt>
                <c:pt idx="409">
                  <c:v>1.21</c:v>
                </c:pt>
                <c:pt idx="410">
                  <c:v>1.21</c:v>
                </c:pt>
                <c:pt idx="411">
                  <c:v>1.2</c:v>
                </c:pt>
                <c:pt idx="412">
                  <c:v>1.21</c:v>
                </c:pt>
                <c:pt idx="413">
                  <c:v>1.2</c:v>
                </c:pt>
              </c:numCache>
            </c:numRef>
          </c:yVal>
        </c:ser>
        <c:ser>
          <c:idx val="2"/>
          <c:order val="1"/>
          <c:tx>
            <c:v>DR2</c:v>
          </c:tx>
          <c:spPr>
            <a:ln w="31750">
              <a:solidFill>
                <a:srgbClr val="FFFF00"/>
              </a:solidFill>
              <a:prstDash val="solid"/>
            </a:ln>
          </c:spPr>
          <c:marker>
            <c:symbol val="none"/>
          </c:marker>
          <c:xVal>
            <c:numRef>
              <c:f>Sheet1!$T$12:$T$368</c:f>
              <c:numCache>
                <c:formatCode>m/d/yyyy\ h:mm</c:formatCode>
                <c:ptCount val="357"/>
                <c:pt idx="0">
                  <c:v>38175.625034722209</c:v>
                </c:pt>
                <c:pt idx="1">
                  <c:v>38175.625729166648</c:v>
                </c:pt>
                <c:pt idx="2">
                  <c:v>38175.62642361108</c:v>
                </c:pt>
                <c:pt idx="3">
                  <c:v>38175.627118055556</c:v>
                </c:pt>
                <c:pt idx="4">
                  <c:v>38175.627812500003</c:v>
                </c:pt>
                <c:pt idx="5">
                  <c:v>38175.628506944442</c:v>
                </c:pt>
                <c:pt idx="6">
                  <c:v>38175.629201388889</c:v>
                </c:pt>
                <c:pt idx="7">
                  <c:v>38175.629895833321</c:v>
                </c:pt>
                <c:pt idx="8">
                  <c:v>38175.630590277782</c:v>
                </c:pt>
                <c:pt idx="9">
                  <c:v>38175.631284722207</c:v>
                </c:pt>
                <c:pt idx="10">
                  <c:v>38175.631979166654</c:v>
                </c:pt>
                <c:pt idx="11">
                  <c:v>38175.632673611093</c:v>
                </c:pt>
                <c:pt idx="12">
                  <c:v>38175.633368055554</c:v>
                </c:pt>
                <c:pt idx="13">
                  <c:v>38175.634062500001</c:v>
                </c:pt>
                <c:pt idx="14">
                  <c:v>38175.634756944448</c:v>
                </c:pt>
                <c:pt idx="15">
                  <c:v>38175.635451388887</c:v>
                </c:pt>
                <c:pt idx="16">
                  <c:v>38175.636145833319</c:v>
                </c:pt>
                <c:pt idx="17">
                  <c:v>38175.636840277781</c:v>
                </c:pt>
                <c:pt idx="18">
                  <c:v>38175.63753472222</c:v>
                </c:pt>
                <c:pt idx="19">
                  <c:v>38175.638229166667</c:v>
                </c:pt>
                <c:pt idx="20">
                  <c:v>38175.638923611099</c:v>
                </c:pt>
                <c:pt idx="21">
                  <c:v>38175.639618055553</c:v>
                </c:pt>
                <c:pt idx="22">
                  <c:v>38175.6403125</c:v>
                </c:pt>
                <c:pt idx="23">
                  <c:v>38175.641006944446</c:v>
                </c:pt>
                <c:pt idx="24">
                  <c:v>38175.641701388886</c:v>
                </c:pt>
                <c:pt idx="25">
                  <c:v>38175.642395833325</c:v>
                </c:pt>
                <c:pt idx="26">
                  <c:v>38175.643090277779</c:v>
                </c:pt>
                <c:pt idx="27">
                  <c:v>38175.643784722197</c:v>
                </c:pt>
                <c:pt idx="28">
                  <c:v>38175.644479166665</c:v>
                </c:pt>
                <c:pt idx="29">
                  <c:v>38175.645173611083</c:v>
                </c:pt>
                <c:pt idx="30">
                  <c:v>38175.645868055559</c:v>
                </c:pt>
                <c:pt idx="31">
                  <c:v>38175.646562500006</c:v>
                </c:pt>
                <c:pt idx="32">
                  <c:v>38175.64725694446</c:v>
                </c:pt>
                <c:pt idx="33">
                  <c:v>38175.647951388892</c:v>
                </c:pt>
                <c:pt idx="34">
                  <c:v>38175.648645833324</c:v>
                </c:pt>
                <c:pt idx="35">
                  <c:v>38175.649340277778</c:v>
                </c:pt>
                <c:pt idx="36">
                  <c:v>38175.650034722232</c:v>
                </c:pt>
                <c:pt idx="37">
                  <c:v>38175.650729166664</c:v>
                </c:pt>
                <c:pt idx="38">
                  <c:v>38175.651423611082</c:v>
                </c:pt>
                <c:pt idx="39">
                  <c:v>38175.652118055572</c:v>
                </c:pt>
                <c:pt idx="40">
                  <c:v>38175.652812500011</c:v>
                </c:pt>
                <c:pt idx="41">
                  <c:v>38175.653506944458</c:v>
                </c:pt>
                <c:pt idx="42">
                  <c:v>38175.654201388905</c:v>
                </c:pt>
                <c:pt idx="43">
                  <c:v>38175.654895833337</c:v>
                </c:pt>
                <c:pt idx="44">
                  <c:v>38175.655590277791</c:v>
                </c:pt>
                <c:pt idx="45">
                  <c:v>38175.656284722223</c:v>
                </c:pt>
                <c:pt idx="46">
                  <c:v>38175.656979166684</c:v>
                </c:pt>
                <c:pt idx="47">
                  <c:v>38175.657673611095</c:v>
                </c:pt>
                <c:pt idx="48">
                  <c:v>38175.658368055563</c:v>
                </c:pt>
                <c:pt idx="49">
                  <c:v>38175.659062500003</c:v>
                </c:pt>
                <c:pt idx="50">
                  <c:v>38175.659756944442</c:v>
                </c:pt>
                <c:pt idx="51">
                  <c:v>38175.660451388889</c:v>
                </c:pt>
                <c:pt idx="52">
                  <c:v>38175.661145833306</c:v>
                </c:pt>
                <c:pt idx="53">
                  <c:v>38175.661840277775</c:v>
                </c:pt>
                <c:pt idx="54">
                  <c:v>38175.662534722222</c:v>
                </c:pt>
                <c:pt idx="55">
                  <c:v>38175.663229166654</c:v>
                </c:pt>
                <c:pt idx="56">
                  <c:v>38175.663923611071</c:v>
                </c:pt>
                <c:pt idx="57">
                  <c:v>38175.664618055562</c:v>
                </c:pt>
                <c:pt idx="58">
                  <c:v>38175.665312500001</c:v>
                </c:pt>
                <c:pt idx="59">
                  <c:v>38175.666006944448</c:v>
                </c:pt>
                <c:pt idx="60">
                  <c:v>38175.666701388887</c:v>
                </c:pt>
                <c:pt idx="61">
                  <c:v>38175.667395833319</c:v>
                </c:pt>
                <c:pt idx="62">
                  <c:v>38175.668090277781</c:v>
                </c:pt>
                <c:pt idx="63">
                  <c:v>38175.668784722198</c:v>
                </c:pt>
                <c:pt idx="64">
                  <c:v>38175.669479166652</c:v>
                </c:pt>
                <c:pt idx="65">
                  <c:v>38175.670173611099</c:v>
                </c:pt>
                <c:pt idx="66">
                  <c:v>38175.670868055553</c:v>
                </c:pt>
                <c:pt idx="67">
                  <c:v>38175.671562499992</c:v>
                </c:pt>
                <c:pt idx="68">
                  <c:v>38175.672256944468</c:v>
                </c:pt>
                <c:pt idx="69">
                  <c:v>38175.672951388893</c:v>
                </c:pt>
                <c:pt idx="70">
                  <c:v>38175.673645833303</c:v>
                </c:pt>
                <c:pt idx="71">
                  <c:v>38175.674340277779</c:v>
                </c:pt>
                <c:pt idx="72">
                  <c:v>38175.675034722204</c:v>
                </c:pt>
                <c:pt idx="73">
                  <c:v>38175.676423611083</c:v>
                </c:pt>
                <c:pt idx="74">
                  <c:v>38175.677118055559</c:v>
                </c:pt>
                <c:pt idx="75">
                  <c:v>38175.677812500006</c:v>
                </c:pt>
                <c:pt idx="76">
                  <c:v>38175.67850694446</c:v>
                </c:pt>
                <c:pt idx="77">
                  <c:v>38175.679201388892</c:v>
                </c:pt>
                <c:pt idx="78">
                  <c:v>38175.679895833324</c:v>
                </c:pt>
                <c:pt idx="79">
                  <c:v>38175.680590277792</c:v>
                </c:pt>
                <c:pt idx="80">
                  <c:v>38175.681284722225</c:v>
                </c:pt>
                <c:pt idx="81">
                  <c:v>38175.681979166664</c:v>
                </c:pt>
                <c:pt idx="82">
                  <c:v>38175.682673611096</c:v>
                </c:pt>
                <c:pt idx="83">
                  <c:v>38175.683368055557</c:v>
                </c:pt>
                <c:pt idx="84">
                  <c:v>38175.684062500004</c:v>
                </c:pt>
                <c:pt idx="85">
                  <c:v>38175.684756944458</c:v>
                </c:pt>
                <c:pt idx="86">
                  <c:v>38175.68545138889</c:v>
                </c:pt>
                <c:pt idx="87">
                  <c:v>38175.686145833322</c:v>
                </c:pt>
                <c:pt idx="88">
                  <c:v>38175.686840277791</c:v>
                </c:pt>
                <c:pt idx="89">
                  <c:v>38175.687534722223</c:v>
                </c:pt>
                <c:pt idx="90">
                  <c:v>38175.688229166684</c:v>
                </c:pt>
                <c:pt idx="91">
                  <c:v>38175.688923611095</c:v>
                </c:pt>
                <c:pt idx="92">
                  <c:v>38175.689618055563</c:v>
                </c:pt>
                <c:pt idx="93">
                  <c:v>38175.690312500003</c:v>
                </c:pt>
                <c:pt idx="94">
                  <c:v>38175.691006944435</c:v>
                </c:pt>
                <c:pt idx="95">
                  <c:v>38175.691701388874</c:v>
                </c:pt>
                <c:pt idx="96">
                  <c:v>38175.692395833321</c:v>
                </c:pt>
                <c:pt idx="97">
                  <c:v>38175.693090277775</c:v>
                </c:pt>
                <c:pt idx="98">
                  <c:v>38175.693784722193</c:v>
                </c:pt>
                <c:pt idx="99">
                  <c:v>38175.694479166654</c:v>
                </c:pt>
                <c:pt idx="100">
                  <c:v>38175.695173611071</c:v>
                </c:pt>
                <c:pt idx="101">
                  <c:v>38175.695868055554</c:v>
                </c:pt>
                <c:pt idx="102">
                  <c:v>38175.696562500001</c:v>
                </c:pt>
                <c:pt idx="103">
                  <c:v>38175.697256944448</c:v>
                </c:pt>
                <c:pt idx="104">
                  <c:v>38175.697951388887</c:v>
                </c:pt>
                <c:pt idx="105">
                  <c:v>38175.698645833319</c:v>
                </c:pt>
                <c:pt idx="106">
                  <c:v>38175.699340277766</c:v>
                </c:pt>
                <c:pt idx="107">
                  <c:v>38175.70003472222</c:v>
                </c:pt>
                <c:pt idx="108">
                  <c:v>38175.700729166652</c:v>
                </c:pt>
                <c:pt idx="109">
                  <c:v>38175.701423611077</c:v>
                </c:pt>
                <c:pt idx="110">
                  <c:v>38175.702118055553</c:v>
                </c:pt>
                <c:pt idx="111">
                  <c:v>38175.7028125</c:v>
                </c:pt>
                <c:pt idx="112">
                  <c:v>38175.703506944446</c:v>
                </c:pt>
                <c:pt idx="113">
                  <c:v>38175.704201388893</c:v>
                </c:pt>
                <c:pt idx="114">
                  <c:v>38175.704895833325</c:v>
                </c:pt>
                <c:pt idx="115">
                  <c:v>38175.705590277779</c:v>
                </c:pt>
                <c:pt idx="116">
                  <c:v>38175.706284722204</c:v>
                </c:pt>
                <c:pt idx="117">
                  <c:v>38175.706979166665</c:v>
                </c:pt>
                <c:pt idx="118">
                  <c:v>38175.707673611083</c:v>
                </c:pt>
                <c:pt idx="119">
                  <c:v>38175.708368055559</c:v>
                </c:pt>
                <c:pt idx="120">
                  <c:v>38175.709062499998</c:v>
                </c:pt>
                <c:pt idx="121">
                  <c:v>38175.709756944445</c:v>
                </c:pt>
                <c:pt idx="122">
                  <c:v>38175.710451388892</c:v>
                </c:pt>
                <c:pt idx="123">
                  <c:v>38175.711145833302</c:v>
                </c:pt>
                <c:pt idx="124">
                  <c:v>38175.711840277778</c:v>
                </c:pt>
                <c:pt idx="125">
                  <c:v>38175.712534722232</c:v>
                </c:pt>
                <c:pt idx="126">
                  <c:v>38175.713229166664</c:v>
                </c:pt>
                <c:pt idx="127">
                  <c:v>38175.713923611082</c:v>
                </c:pt>
                <c:pt idx="128">
                  <c:v>38175.714618055572</c:v>
                </c:pt>
                <c:pt idx="129">
                  <c:v>38175.715312500004</c:v>
                </c:pt>
                <c:pt idx="130">
                  <c:v>38175.716006944458</c:v>
                </c:pt>
                <c:pt idx="131">
                  <c:v>38175.71670138889</c:v>
                </c:pt>
                <c:pt idx="132">
                  <c:v>38175.717395833322</c:v>
                </c:pt>
                <c:pt idx="133">
                  <c:v>38175.718090277791</c:v>
                </c:pt>
                <c:pt idx="134">
                  <c:v>38175.718784722209</c:v>
                </c:pt>
                <c:pt idx="135">
                  <c:v>38175.71947916667</c:v>
                </c:pt>
                <c:pt idx="136">
                  <c:v>38175.72017361108</c:v>
                </c:pt>
                <c:pt idx="137">
                  <c:v>38175.720868055556</c:v>
                </c:pt>
                <c:pt idx="138">
                  <c:v>38175.721562499988</c:v>
                </c:pt>
                <c:pt idx="139">
                  <c:v>38175.722256944442</c:v>
                </c:pt>
                <c:pt idx="140">
                  <c:v>38175.722951388889</c:v>
                </c:pt>
                <c:pt idx="141">
                  <c:v>38175.723645833306</c:v>
                </c:pt>
                <c:pt idx="142">
                  <c:v>38175.724340277775</c:v>
                </c:pt>
                <c:pt idx="143">
                  <c:v>38175.725034722207</c:v>
                </c:pt>
                <c:pt idx="144">
                  <c:v>38175.725729166646</c:v>
                </c:pt>
                <c:pt idx="145">
                  <c:v>38175.726423611071</c:v>
                </c:pt>
                <c:pt idx="146">
                  <c:v>38175.727118055554</c:v>
                </c:pt>
                <c:pt idx="147">
                  <c:v>38175.727812500001</c:v>
                </c:pt>
                <c:pt idx="148">
                  <c:v>38175.728506944448</c:v>
                </c:pt>
                <c:pt idx="149">
                  <c:v>38175.729201388887</c:v>
                </c:pt>
                <c:pt idx="150">
                  <c:v>38175.729895833319</c:v>
                </c:pt>
                <c:pt idx="151">
                  <c:v>38175.730590277781</c:v>
                </c:pt>
                <c:pt idx="152">
                  <c:v>38175.731284722198</c:v>
                </c:pt>
                <c:pt idx="153">
                  <c:v>38175.731979166652</c:v>
                </c:pt>
                <c:pt idx="154">
                  <c:v>38175.732673611099</c:v>
                </c:pt>
                <c:pt idx="155">
                  <c:v>38175.733368055538</c:v>
                </c:pt>
                <c:pt idx="156">
                  <c:v>38175.734062499992</c:v>
                </c:pt>
                <c:pt idx="157">
                  <c:v>38175.734756944446</c:v>
                </c:pt>
                <c:pt idx="158">
                  <c:v>38175.735451388886</c:v>
                </c:pt>
                <c:pt idx="159">
                  <c:v>38175.736145833303</c:v>
                </c:pt>
                <c:pt idx="160">
                  <c:v>38175.736840277779</c:v>
                </c:pt>
                <c:pt idx="161">
                  <c:v>38175.737534722204</c:v>
                </c:pt>
                <c:pt idx="162">
                  <c:v>38175.738229166665</c:v>
                </c:pt>
                <c:pt idx="163">
                  <c:v>38175.738923611083</c:v>
                </c:pt>
                <c:pt idx="164">
                  <c:v>38175.739618055559</c:v>
                </c:pt>
                <c:pt idx="165">
                  <c:v>38175.740312500006</c:v>
                </c:pt>
                <c:pt idx="166">
                  <c:v>38175.741006944445</c:v>
                </c:pt>
                <c:pt idx="167">
                  <c:v>38175.741701388884</c:v>
                </c:pt>
                <c:pt idx="168">
                  <c:v>38175.742395833324</c:v>
                </c:pt>
                <c:pt idx="169">
                  <c:v>38175.743090277778</c:v>
                </c:pt>
                <c:pt idx="170">
                  <c:v>38175.743784722203</c:v>
                </c:pt>
                <c:pt idx="171">
                  <c:v>38175.744479166664</c:v>
                </c:pt>
                <c:pt idx="172">
                  <c:v>38175.745173611082</c:v>
                </c:pt>
                <c:pt idx="173">
                  <c:v>38175.745868055557</c:v>
                </c:pt>
                <c:pt idx="174">
                  <c:v>38175.746562500004</c:v>
                </c:pt>
                <c:pt idx="175">
                  <c:v>38175.747256944458</c:v>
                </c:pt>
                <c:pt idx="176">
                  <c:v>38175.74795138889</c:v>
                </c:pt>
                <c:pt idx="177">
                  <c:v>38175.748645833322</c:v>
                </c:pt>
                <c:pt idx="178">
                  <c:v>38175.749340277776</c:v>
                </c:pt>
                <c:pt idx="179">
                  <c:v>38175.750034722223</c:v>
                </c:pt>
                <c:pt idx="180">
                  <c:v>38175.75072916667</c:v>
                </c:pt>
                <c:pt idx="181">
                  <c:v>38175.75142361108</c:v>
                </c:pt>
                <c:pt idx="182">
                  <c:v>38175.752118055563</c:v>
                </c:pt>
                <c:pt idx="183">
                  <c:v>38175.752812500003</c:v>
                </c:pt>
                <c:pt idx="184">
                  <c:v>38175.753506944442</c:v>
                </c:pt>
                <c:pt idx="185">
                  <c:v>38175.754201388903</c:v>
                </c:pt>
                <c:pt idx="186">
                  <c:v>38175.754895833335</c:v>
                </c:pt>
                <c:pt idx="187">
                  <c:v>38175.755590277782</c:v>
                </c:pt>
                <c:pt idx="188">
                  <c:v>38175.756284722222</c:v>
                </c:pt>
                <c:pt idx="189">
                  <c:v>38175.756979166668</c:v>
                </c:pt>
                <c:pt idx="190">
                  <c:v>38175.757673611093</c:v>
                </c:pt>
                <c:pt idx="191">
                  <c:v>38175.758368055562</c:v>
                </c:pt>
                <c:pt idx="192">
                  <c:v>38175.759062500001</c:v>
                </c:pt>
                <c:pt idx="193">
                  <c:v>38175.759756944448</c:v>
                </c:pt>
                <c:pt idx="194">
                  <c:v>38175.760451388887</c:v>
                </c:pt>
                <c:pt idx="195">
                  <c:v>38175.761145833298</c:v>
                </c:pt>
                <c:pt idx="196">
                  <c:v>38175.761840277766</c:v>
                </c:pt>
                <c:pt idx="197">
                  <c:v>38175.76253472222</c:v>
                </c:pt>
                <c:pt idx="198">
                  <c:v>38175.763229166652</c:v>
                </c:pt>
                <c:pt idx="199">
                  <c:v>38175.763923611077</c:v>
                </c:pt>
                <c:pt idx="200">
                  <c:v>38175.764618055553</c:v>
                </c:pt>
                <c:pt idx="201">
                  <c:v>38175.765312499992</c:v>
                </c:pt>
                <c:pt idx="202">
                  <c:v>38175.766006944446</c:v>
                </c:pt>
                <c:pt idx="203">
                  <c:v>38175.766701388886</c:v>
                </c:pt>
                <c:pt idx="204">
                  <c:v>38175.767395833303</c:v>
                </c:pt>
                <c:pt idx="205">
                  <c:v>38175.768090277779</c:v>
                </c:pt>
                <c:pt idx="206">
                  <c:v>38175.768784722197</c:v>
                </c:pt>
                <c:pt idx="207">
                  <c:v>38175.769479166651</c:v>
                </c:pt>
                <c:pt idx="208">
                  <c:v>38175.770173611083</c:v>
                </c:pt>
                <c:pt idx="209">
                  <c:v>38175.770868055559</c:v>
                </c:pt>
                <c:pt idx="210">
                  <c:v>38175.771562499998</c:v>
                </c:pt>
                <c:pt idx="211">
                  <c:v>38175.77225694446</c:v>
                </c:pt>
                <c:pt idx="212">
                  <c:v>38175.772951388892</c:v>
                </c:pt>
                <c:pt idx="213">
                  <c:v>38175.773645833302</c:v>
                </c:pt>
                <c:pt idx="214">
                  <c:v>38175.774340277778</c:v>
                </c:pt>
                <c:pt idx="215">
                  <c:v>38175.775034722225</c:v>
                </c:pt>
                <c:pt idx="216">
                  <c:v>38175.775729166649</c:v>
                </c:pt>
                <c:pt idx="217">
                  <c:v>38175.776423611082</c:v>
                </c:pt>
                <c:pt idx="218">
                  <c:v>38175.777118055557</c:v>
                </c:pt>
                <c:pt idx="219">
                  <c:v>38175.777812500004</c:v>
                </c:pt>
                <c:pt idx="220">
                  <c:v>38175.778506944458</c:v>
                </c:pt>
                <c:pt idx="221">
                  <c:v>38175.77920138889</c:v>
                </c:pt>
                <c:pt idx="222">
                  <c:v>38175.779895833322</c:v>
                </c:pt>
                <c:pt idx="223">
                  <c:v>38175.780590277791</c:v>
                </c:pt>
                <c:pt idx="224">
                  <c:v>38175.781284722209</c:v>
                </c:pt>
                <c:pt idx="225">
                  <c:v>38175.78197916667</c:v>
                </c:pt>
                <c:pt idx="226">
                  <c:v>38175.782673611095</c:v>
                </c:pt>
                <c:pt idx="227">
                  <c:v>38175.783368055556</c:v>
                </c:pt>
                <c:pt idx="228">
                  <c:v>38175.784062500003</c:v>
                </c:pt>
                <c:pt idx="229">
                  <c:v>38175.784756944442</c:v>
                </c:pt>
                <c:pt idx="230">
                  <c:v>38175.785451388889</c:v>
                </c:pt>
                <c:pt idx="231">
                  <c:v>38175.786145833321</c:v>
                </c:pt>
                <c:pt idx="232">
                  <c:v>38175.786840277782</c:v>
                </c:pt>
                <c:pt idx="233">
                  <c:v>38175.787534722222</c:v>
                </c:pt>
                <c:pt idx="234">
                  <c:v>38175.788229166668</c:v>
                </c:pt>
                <c:pt idx="235">
                  <c:v>38175.788923611093</c:v>
                </c:pt>
                <c:pt idx="236">
                  <c:v>38175.789618055562</c:v>
                </c:pt>
                <c:pt idx="237">
                  <c:v>38175.790312500001</c:v>
                </c:pt>
                <c:pt idx="238">
                  <c:v>38175.791006944433</c:v>
                </c:pt>
                <c:pt idx="239">
                  <c:v>38175.791701388873</c:v>
                </c:pt>
                <c:pt idx="240">
                  <c:v>38175.792395833319</c:v>
                </c:pt>
                <c:pt idx="241">
                  <c:v>38175.793090277766</c:v>
                </c:pt>
                <c:pt idx="242">
                  <c:v>38175.793784722191</c:v>
                </c:pt>
                <c:pt idx="243">
                  <c:v>38175.794479166652</c:v>
                </c:pt>
                <c:pt idx="244">
                  <c:v>38175.795173611077</c:v>
                </c:pt>
                <c:pt idx="245">
                  <c:v>38175.795868055538</c:v>
                </c:pt>
                <c:pt idx="246">
                  <c:v>38175.796562499992</c:v>
                </c:pt>
                <c:pt idx="247">
                  <c:v>38175.797256944446</c:v>
                </c:pt>
                <c:pt idx="248">
                  <c:v>38175.797951388886</c:v>
                </c:pt>
                <c:pt idx="249">
                  <c:v>38175.798645833303</c:v>
                </c:pt>
                <c:pt idx="250">
                  <c:v>38175.799340277765</c:v>
                </c:pt>
                <c:pt idx="251">
                  <c:v>38175.800034722219</c:v>
                </c:pt>
                <c:pt idx="252">
                  <c:v>38175.800729166665</c:v>
                </c:pt>
                <c:pt idx="253">
                  <c:v>38175.801423611083</c:v>
                </c:pt>
                <c:pt idx="254">
                  <c:v>38175.802118055573</c:v>
                </c:pt>
                <c:pt idx="255">
                  <c:v>38175.802812500013</c:v>
                </c:pt>
                <c:pt idx="256">
                  <c:v>38175.80350694446</c:v>
                </c:pt>
                <c:pt idx="257">
                  <c:v>38175.804201388906</c:v>
                </c:pt>
                <c:pt idx="258">
                  <c:v>38175.804895833331</c:v>
                </c:pt>
                <c:pt idx="259">
                  <c:v>38175.805590277792</c:v>
                </c:pt>
                <c:pt idx="260">
                  <c:v>38175.806284722232</c:v>
                </c:pt>
                <c:pt idx="261">
                  <c:v>38175.806979166679</c:v>
                </c:pt>
                <c:pt idx="262">
                  <c:v>38175.807673611096</c:v>
                </c:pt>
                <c:pt idx="263">
                  <c:v>38175.808368055572</c:v>
                </c:pt>
                <c:pt idx="264">
                  <c:v>38175.809062500004</c:v>
                </c:pt>
                <c:pt idx="265">
                  <c:v>38175.809756944458</c:v>
                </c:pt>
                <c:pt idx="266">
                  <c:v>38175.810451388905</c:v>
                </c:pt>
                <c:pt idx="267">
                  <c:v>38175.811145833322</c:v>
                </c:pt>
                <c:pt idx="268">
                  <c:v>38175.811840277791</c:v>
                </c:pt>
                <c:pt idx="269">
                  <c:v>38175.812534722238</c:v>
                </c:pt>
                <c:pt idx="270">
                  <c:v>38175.813229166684</c:v>
                </c:pt>
                <c:pt idx="271">
                  <c:v>38175.813923611095</c:v>
                </c:pt>
                <c:pt idx="272">
                  <c:v>38175.814618055585</c:v>
                </c:pt>
                <c:pt idx="273">
                  <c:v>38175.815312500003</c:v>
                </c:pt>
                <c:pt idx="274">
                  <c:v>38175.816006944457</c:v>
                </c:pt>
                <c:pt idx="275">
                  <c:v>38175.816701388903</c:v>
                </c:pt>
                <c:pt idx="276">
                  <c:v>38175.817395833335</c:v>
                </c:pt>
                <c:pt idx="277">
                  <c:v>38175.818090277797</c:v>
                </c:pt>
                <c:pt idx="278">
                  <c:v>38175.818784722222</c:v>
                </c:pt>
                <c:pt idx="279">
                  <c:v>38175.819479166668</c:v>
                </c:pt>
                <c:pt idx="280">
                  <c:v>38175.820173611093</c:v>
                </c:pt>
                <c:pt idx="281">
                  <c:v>38175.820868055562</c:v>
                </c:pt>
                <c:pt idx="282">
                  <c:v>38175.821562500001</c:v>
                </c:pt>
                <c:pt idx="283">
                  <c:v>38175.82225694447</c:v>
                </c:pt>
                <c:pt idx="284">
                  <c:v>38175.822951388902</c:v>
                </c:pt>
                <c:pt idx="285">
                  <c:v>38175.823645833319</c:v>
                </c:pt>
                <c:pt idx="286">
                  <c:v>38175.824340277781</c:v>
                </c:pt>
                <c:pt idx="287">
                  <c:v>38175.82503472222</c:v>
                </c:pt>
                <c:pt idx="288">
                  <c:v>38175.825729166652</c:v>
                </c:pt>
                <c:pt idx="289">
                  <c:v>38175.826423611099</c:v>
                </c:pt>
                <c:pt idx="290">
                  <c:v>38175.827118055553</c:v>
                </c:pt>
                <c:pt idx="291">
                  <c:v>38175.8278125</c:v>
                </c:pt>
                <c:pt idx="292">
                  <c:v>38175.828506944468</c:v>
                </c:pt>
                <c:pt idx="293">
                  <c:v>38175.829201388893</c:v>
                </c:pt>
                <c:pt idx="294">
                  <c:v>38175.829895833325</c:v>
                </c:pt>
                <c:pt idx="295">
                  <c:v>38175.830590277794</c:v>
                </c:pt>
                <c:pt idx="296">
                  <c:v>38175.831284722204</c:v>
                </c:pt>
                <c:pt idx="297">
                  <c:v>38175.831979166665</c:v>
                </c:pt>
                <c:pt idx="298">
                  <c:v>38175.832673611105</c:v>
                </c:pt>
                <c:pt idx="299">
                  <c:v>38175.833368055559</c:v>
                </c:pt>
              </c:numCache>
            </c:numRef>
          </c:xVal>
          <c:yVal>
            <c:numRef>
              <c:f>Sheet1!$U$12:$U$368</c:f>
              <c:numCache>
                <c:formatCode>General</c:formatCode>
                <c:ptCount val="357"/>
                <c:pt idx="0">
                  <c:v>7.0000000000000021E-2</c:v>
                </c:pt>
                <c:pt idx="1">
                  <c:v>6.0000000000000019E-2</c:v>
                </c:pt>
                <c:pt idx="2">
                  <c:v>6.0000000000000019E-2</c:v>
                </c:pt>
                <c:pt idx="3">
                  <c:v>6.0000000000000019E-2</c:v>
                </c:pt>
                <c:pt idx="4">
                  <c:v>6.0000000000000019E-2</c:v>
                </c:pt>
                <c:pt idx="5">
                  <c:v>6.0000000000000019E-2</c:v>
                </c:pt>
                <c:pt idx="6">
                  <c:v>6.0000000000000019E-2</c:v>
                </c:pt>
                <c:pt idx="7">
                  <c:v>6.0000000000000019E-2</c:v>
                </c:pt>
                <c:pt idx="8">
                  <c:v>7.0000000000000021E-2</c:v>
                </c:pt>
                <c:pt idx="9">
                  <c:v>6.0000000000000019E-2</c:v>
                </c:pt>
                <c:pt idx="10">
                  <c:v>7.0000000000000021E-2</c:v>
                </c:pt>
                <c:pt idx="11">
                  <c:v>7.0000000000000021E-2</c:v>
                </c:pt>
                <c:pt idx="12">
                  <c:v>6.0000000000000019E-2</c:v>
                </c:pt>
                <c:pt idx="13">
                  <c:v>6.0000000000000019E-2</c:v>
                </c:pt>
                <c:pt idx="14">
                  <c:v>7.0000000000000021E-2</c:v>
                </c:pt>
                <c:pt idx="15">
                  <c:v>6.0000000000000019E-2</c:v>
                </c:pt>
                <c:pt idx="16">
                  <c:v>6.0000000000000019E-2</c:v>
                </c:pt>
                <c:pt idx="17">
                  <c:v>6.0000000000000019E-2</c:v>
                </c:pt>
                <c:pt idx="18">
                  <c:v>6.0000000000000019E-2</c:v>
                </c:pt>
                <c:pt idx="19">
                  <c:v>6.0000000000000019E-2</c:v>
                </c:pt>
                <c:pt idx="20">
                  <c:v>6.0000000000000019E-2</c:v>
                </c:pt>
                <c:pt idx="21">
                  <c:v>6.0000000000000019E-2</c:v>
                </c:pt>
                <c:pt idx="22">
                  <c:v>6.0000000000000019E-2</c:v>
                </c:pt>
                <c:pt idx="23">
                  <c:v>6.0000000000000019E-2</c:v>
                </c:pt>
                <c:pt idx="24">
                  <c:v>6.0000000000000019E-2</c:v>
                </c:pt>
                <c:pt idx="25">
                  <c:v>6.0000000000000019E-2</c:v>
                </c:pt>
                <c:pt idx="26">
                  <c:v>6.0000000000000019E-2</c:v>
                </c:pt>
                <c:pt idx="27">
                  <c:v>7.0000000000000021E-2</c:v>
                </c:pt>
                <c:pt idx="28">
                  <c:v>7.0000000000000021E-2</c:v>
                </c:pt>
                <c:pt idx="29">
                  <c:v>8.0000000000000029E-2</c:v>
                </c:pt>
                <c:pt idx="30">
                  <c:v>0.26</c:v>
                </c:pt>
                <c:pt idx="31">
                  <c:v>0.4900000000000001</c:v>
                </c:pt>
                <c:pt idx="32">
                  <c:v>0.61000000000000021</c:v>
                </c:pt>
                <c:pt idx="33">
                  <c:v>0.8</c:v>
                </c:pt>
                <c:pt idx="34">
                  <c:v>0.92</c:v>
                </c:pt>
                <c:pt idx="35">
                  <c:v>0.98</c:v>
                </c:pt>
                <c:pt idx="36">
                  <c:v>1.1100000000000001</c:v>
                </c:pt>
                <c:pt idx="37">
                  <c:v>1.29</c:v>
                </c:pt>
                <c:pt idx="38">
                  <c:v>1.44</c:v>
                </c:pt>
                <c:pt idx="39">
                  <c:v>1.56</c:v>
                </c:pt>
                <c:pt idx="40">
                  <c:v>1.7</c:v>
                </c:pt>
                <c:pt idx="41">
                  <c:v>1.82</c:v>
                </c:pt>
                <c:pt idx="42">
                  <c:v>1.9600000000000004</c:v>
                </c:pt>
                <c:pt idx="43">
                  <c:v>2.15</c:v>
                </c:pt>
                <c:pt idx="44">
                  <c:v>2.38</c:v>
                </c:pt>
                <c:pt idx="45">
                  <c:v>2.67</c:v>
                </c:pt>
                <c:pt idx="46">
                  <c:v>2.9</c:v>
                </c:pt>
                <c:pt idx="47">
                  <c:v>3.1</c:v>
                </c:pt>
                <c:pt idx="48">
                  <c:v>3.25</c:v>
                </c:pt>
                <c:pt idx="49">
                  <c:v>3.3699999999999997</c:v>
                </c:pt>
                <c:pt idx="50">
                  <c:v>3.4499999999999997</c:v>
                </c:pt>
                <c:pt idx="51">
                  <c:v>3.52</c:v>
                </c:pt>
                <c:pt idx="52">
                  <c:v>3.57</c:v>
                </c:pt>
                <c:pt idx="53">
                  <c:v>3.61</c:v>
                </c:pt>
                <c:pt idx="54">
                  <c:v>3.58</c:v>
                </c:pt>
                <c:pt idx="55">
                  <c:v>3.59</c:v>
                </c:pt>
                <c:pt idx="56">
                  <c:v>3.55</c:v>
                </c:pt>
                <c:pt idx="57">
                  <c:v>3.52</c:v>
                </c:pt>
                <c:pt idx="58">
                  <c:v>3.48</c:v>
                </c:pt>
                <c:pt idx="59">
                  <c:v>3.4299999999999997</c:v>
                </c:pt>
                <c:pt idx="60">
                  <c:v>3.36</c:v>
                </c:pt>
                <c:pt idx="61">
                  <c:v>3.3099999999999992</c:v>
                </c:pt>
                <c:pt idx="62">
                  <c:v>3.29</c:v>
                </c:pt>
                <c:pt idx="63">
                  <c:v>3.29</c:v>
                </c:pt>
                <c:pt idx="64">
                  <c:v>3.34</c:v>
                </c:pt>
                <c:pt idx="65">
                  <c:v>3.4099999999999997</c:v>
                </c:pt>
                <c:pt idx="66">
                  <c:v>3.52</c:v>
                </c:pt>
                <c:pt idx="67">
                  <c:v>3.63</c:v>
                </c:pt>
                <c:pt idx="68">
                  <c:v>3.7800000000000002</c:v>
                </c:pt>
                <c:pt idx="69">
                  <c:v>3.9499999999999997</c:v>
                </c:pt>
                <c:pt idx="70">
                  <c:v>4.09</c:v>
                </c:pt>
                <c:pt idx="71">
                  <c:v>4.24</c:v>
                </c:pt>
                <c:pt idx="72">
                  <c:v>4.37</c:v>
                </c:pt>
                <c:pt idx="73">
                  <c:v>4.5599999999999996</c:v>
                </c:pt>
                <c:pt idx="74">
                  <c:v>4.6599999999999984</c:v>
                </c:pt>
                <c:pt idx="75">
                  <c:v>4.7</c:v>
                </c:pt>
                <c:pt idx="76">
                  <c:v>4.7300000000000004</c:v>
                </c:pt>
                <c:pt idx="77">
                  <c:v>4.79</c:v>
                </c:pt>
                <c:pt idx="78">
                  <c:v>4.83</c:v>
                </c:pt>
                <c:pt idx="79">
                  <c:v>4.8499999999999996</c:v>
                </c:pt>
                <c:pt idx="80">
                  <c:v>4.91</c:v>
                </c:pt>
                <c:pt idx="81">
                  <c:v>4.99</c:v>
                </c:pt>
                <c:pt idx="82">
                  <c:v>5.04</c:v>
                </c:pt>
                <c:pt idx="83">
                  <c:v>5.09</c:v>
                </c:pt>
                <c:pt idx="84">
                  <c:v>5.17</c:v>
                </c:pt>
                <c:pt idx="85">
                  <c:v>5.26</c:v>
                </c:pt>
                <c:pt idx="86">
                  <c:v>5.35</c:v>
                </c:pt>
                <c:pt idx="87">
                  <c:v>5.39</c:v>
                </c:pt>
                <c:pt idx="88">
                  <c:v>5.46</c:v>
                </c:pt>
                <c:pt idx="89">
                  <c:v>5.5</c:v>
                </c:pt>
                <c:pt idx="90">
                  <c:v>5.54</c:v>
                </c:pt>
                <c:pt idx="91">
                  <c:v>5.6199999999999983</c:v>
                </c:pt>
                <c:pt idx="92">
                  <c:v>5.63</c:v>
                </c:pt>
                <c:pt idx="93">
                  <c:v>5.7</c:v>
                </c:pt>
                <c:pt idx="94">
                  <c:v>5.6899999999999995</c:v>
                </c:pt>
                <c:pt idx="95">
                  <c:v>5.76</c:v>
                </c:pt>
                <c:pt idx="96">
                  <c:v>5.8</c:v>
                </c:pt>
                <c:pt idx="97">
                  <c:v>5.81</c:v>
                </c:pt>
                <c:pt idx="98">
                  <c:v>5.79</c:v>
                </c:pt>
                <c:pt idx="99">
                  <c:v>5.85</c:v>
                </c:pt>
                <c:pt idx="100">
                  <c:v>5.88</c:v>
                </c:pt>
                <c:pt idx="101">
                  <c:v>5.94</c:v>
                </c:pt>
                <c:pt idx="102">
                  <c:v>5.98</c:v>
                </c:pt>
                <c:pt idx="103">
                  <c:v>6.04</c:v>
                </c:pt>
                <c:pt idx="104">
                  <c:v>6.07</c:v>
                </c:pt>
                <c:pt idx="105">
                  <c:v>6.1499999999999995</c:v>
                </c:pt>
                <c:pt idx="106">
                  <c:v>6.14</c:v>
                </c:pt>
                <c:pt idx="107">
                  <c:v>6.18</c:v>
                </c:pt>
                <c:pt idx="108">
                  <c:v>6.17</c:v>
                </c:pt>
                <c:pt idx="109">
                  <c:v>6.1599999999999984</c:v>
                </c:pt>
                <c:pt idx="110">
                  <c:v>6.17</c:v>
                </c:pt>
                <c:pt idx="111">
                  <c:v>6.14</c:v>
                </c:pt>
                <c:pt idx="112">
                  <c:v>6.14</c:v>
                </c:pt>
                <c:pt idx="113">
                  <c:v>6.13</c:v>
                </c:pt>
                <c:pt idx="114">
                  <c:v>6.1499999999999995</c:v>
                </c:pt>
                <c:pt idx="115">
                  <c:v>6.13</c:v>
                </c:pt>
                <c:pt idx="116">
                  <c:v>6.08</c:v>
                </c:pt>
                <c:pt idx="117">
                  <c:v>6.03</c:v>
                </c:pt>
                <c:pt idx="118">
                  <c:v>6</c:v>
                </c:pt>
                <c:pt idx="119">
                  <c:v>5.95</c:v>
                </c:pt>
                <c:pt idx="120">
                  <c:v>5.89</c:v>
                </c:pt>
                <c:pt idx="121">
                  <c:v>5.8199999999999985</c:v>
                </c:pt>
                <c:pt idx="122">
                  <c:v>5.76</c:v>
                </c:pt>
                <c:pt idx="123">
                  <c:v>5.67</c:v>
                </c:pt>
                <c:pt idx="124">
                  <c:v>5.6</c:v>
                </c:pt>
                <c:pt idx="125">
                  <c:v>5.52</c:v>
                </c:pt>
                <c:pt idx="126">
                  <c:v>5.4300000000000015</c:v>
                </c:pt>
                <c:pt idx="127">
                  <c:v>5.34</c:v>
                </c:pt>
                <c:pt idx="128">
                  <c:v>5.24</c:v>
                </c:pt>
                <c:pt idx="129">
                  <c:v>5.13</c:v>
                </c:pt>
                <c:pt idx="130">
                  <c:v>5.0199999999999996</c:v>
                </c:pt>
                <c:pt idx="131">
                  <c:v>4.91</c:v>
                </c:pt>
                <c:pt idx="132">
                  <c:v>4.8</c:v>
                </c:pt>
                <c:pt idx="133">
                  <c:v>4.67</c:v>
                </c:pt>
                <c:pt idx="134">
                  <c:v>4.55</c:v>
                </c:pt>
                <c:pt idx="135">
                  <c:v>4.4300000000000015</c:v>
                </c:pt>
                <c:pt idx="136">
                  <c:v>4.34</c:v>
                </c:pt>
                <c:pt idx="137">
                  <c:v>4.25</c:v>
                </c:pt>
                <c:pt idx="138">
                  <c:v>4.1399999999999997</c:v>
                </c:pt>
                <c:pt idx="139">
                  <c:v>4.05</c:v>
                </c:pt>
                <c:pt idx="140">
                  <c:v>3.9699999999999998</c:v>
                </c:pt>
                <c:pt idx="141">
                  <c:v>3.88</c:v>
                </c:pt>
                <c:pt idx="142">
                  <c:v>3.8099999999999992</c:v>
                </c:pt>
                <c:pt idx="143">
                  <c:v>3.74</c:v>
                </c:pt>
                <c:pt idx="144">
                  <c:v>3.65</c:v>
                </c:pt>
                <c:pt idx="145">
                  <c:v>3.61</c:v>
                </c:pt>
                <c:pt idx="146">
                  <c:v>3.52</c:v>
                </c:pt>
                <c:pt idx="147">
                  <c:v>3.4499999999999997</c:v>
                </c:pt>
                <c:pt idx="148">
                  <c:v>3.4</c:v>
                </c:pt>
                <c:pt idx="149">
                  <c:v>3.3299999999999992</c:v>
                </c:pt>
                <c:pt idx="150">
                  <c:v>3.25</c:v>
                </c:pt>
                <c:pt idx="151">
                  <c:v>3.17</c:v>
                </c:pt>
                <c:pt idx="152">
                  <c:v>3.1</c:v>
                </c:pt>
                <c:pt idx="153">
                  <c:v>3.02</c:v>
                </c:pt>
                <c:pt idx="154">
                  <c:v>2.9499999999999997</c:v>
                </c:pt>
                <c:pt idx="155">
                  <c:v>2.8699999999999997</c:v>
                </c:pt>
                <c:pt idx="156">
                  <c:v>2.8</c:v>
                </c:pt>
                <c:pt idx="157">
                  <c:v>2.72</c:v>
                </c:pt>
                <c:pt idx="158">
                  <c:v>2.67</c:v>
                </c:pt>
                <c:pt idx="159">
                  <c:v>2.61</c:v>
                </c:pt>
                <c:pt idx="160">
                  <c:v>2.5499999999999998</c:v>
                </c:pt>
                <c:pt idx="161">
                  <c:v>2.4899999999999998</c:v>
                </c:pt>
                <c:pt idx="162">
                  <c:v>2.44</c:v>
                </c:pt>
                <c:pt idx="163">
                  <c:v>2.3899999999999997</c:v>
                </c:pt>
                <c:pt idx="164">
                  <c:v>2.34</c:v>
                </c:pt>
                <c:pt idx="165">
                  <c:v>2.29</c:v>
                </c:pt>
                <c:pt idx="166">
                  <c:v>2.2400000000000002</c:v>
                </c:pt>
                <c:pt idx="167">
                  <c:v>2.19</c:v>
                </c:pt>
                <c:pt idx="168">
                  <c:v>2.14</c:v>
                </c:pt>
                <c:pt idx="169">
                  <c:v>2.1</c:v>
                </c:pt>
                <c:pt idx="170">
                  <c:v>2.0499999999999998</c:v>
                </c:pt>
                <c:pt idx="171">
                  <c:v>2</c:v>
                </c:pt>
                <c:pt idx="172">
                  <c:v>1.9500000000000004</c:v>
                </c:pt>
                <c:pt idx="173">
                  <c:v>1.9000000000000001</c:v>
                </c:pt>
                <c:pt idx="174">
                  <c:v>1.86</c:v>
                </c:pt>
                <c:pt idx="175">
                  <c:v>1.8</c:v>
                </c:pt>
                <c:pt idx="176">
                  <c:v>1.76</c:v>
                </c:pt>
                <c:pt idx="177">
                  <c:v>1.73</c:v>
                </c:pt>
                <c:pt idx="178">
                  <c:v>1.6900000000000004</c:v>
                </c:pt>
                <c:pt idx="179">
                  <c:v>1.6800000000000004</c:v>
                </c:pt>
                <c:pt idx="180">
                  <c:v>1.6300000000000001</c:v>
                </c:pt>
                <c:pt idx="181">
                  <c:v>1.61</c:v>
                </c:pt>
                <c:pt idx="182">
                  <c:v>1.59</c:v>
                </c:pt>
                <c:pt idx="183">
                  <c:v>1.58</c:v>
                </c:pt>
                <c:pt idx="184">
                  <c:v>1.55</c:v>
                </c:pt>
                <c:pt idx="185">
                  <c:v>1.54</c:v>
                </c:pt>
                <c:pt idx="186">
                  <c:v>1.53</c:v>
                </c:pt>
                <c:pt idx="187">
                  <c:v>1.51</c:v>
                </c:pt>
                <c:pt idx="188">
                  <c:v>1.49</c:v>
                </c:pt>
                <c:pt idx="189">
                  <c:v>1.47</c:v>
                </c:pt>
                <c:pt idx="190">
                  <c:v>1.47</c:v>
                </c:pt>
                <c:pt idx="191">
                  <c:v>1.45</c:v>
                </c:pt>
                <c:pt idx="192">
                  <c:v>1.44</c:v>
                </c:pt>
                <c:pt idx="193">
                  <c:v>1.43</c:v>
                </c:pt>
                <c:pt idx="194">
                  <c:v>1.43</c:v>
                </c:pt>
                <c:pt idx="195">
                  <c:v>1.42</c:v>
                </c:pt>
                <c:pt idx="196">
                  <c:v>1.4</c:v>
                </c:pt>
                <c:pt idx="197">
                  <c:v>1.4</c:v>
                </c:pt>
                <c:pt idx="198">
                  <c:v>1.4</c:v>
                </c:pt>
                <c:pt idx="199">
                  <c:v>1.3800000000000001</c:v>
                </c:pt>
                <c:pt idx="200">
                  <c:v>1.3900000000000001</c:v>
                </c:pt>
                <c:pt idx="201">
                  <c:v>1.37</c:v>
                </c:pt>
                <c:pt idx="202">
                  <c:v>1.36</c:v>
                </c:pt>
                <c:pt idx="203">
                  <c:v>1.37</c:v>
                </c:pt>
                <c:pt idx="204">
                  <c:v>1.36</c:v>
                </c:pt>
                <c:pt idx="205">
                  <c:v>1.35</c:v>
                </c:pt>
                <c:pt idx="206">
                  <c:v>1.35</c:v>
                </c:pt>
                <c:pt idx="207">
                  <c:v>1.34</c:v>
                </c:pt>
                <c:pt idx="208">
                  <c:v>1.32</c:v>
                </c:pt>
                <c:pt idx="209">
                  <c:v>1.34</c:v>
                </c:pt>
                <c:pt idx="210">
                  <c:v>1.32</c:v>
                </c:pt>
                <c:pt idx="211">
                  <c:v>1.3</c:v>
                </c:pt>
                <c:pt idx="212">
                  <c:v>1.3</c:v>
                </c:pt>
                <c:pt idx="213">
                  <c:v>1.3</c:v>
                </c:pt>
                <c:pt idx="214">
                  <c:v>1.3</c:v>
                </c:pt>
                <c:pt idx="215">
                  <c:v>1.3</c:v>
                </c:pt>
                <c:pt idx="216">
                  <c:v>1.29</c:v>
                </c:pt>
                <c:pt idx="217">
                  <c:v>1.3</c:v>
                </c:pt>
                <c:pt idx="218">
                  <c:v>1.29</c:v>
                </c:pt>
                <c:pt idx="219">
                  <c:v>1.27</c:v>
                </c:pt>
                <c:pt idx="220">
                  <c:v>1.27</c:v>
                </c:pt>
                <c:pt idx="221">
                  <c:v>1.28</c:v>
                </c:pt>
                <c:pt idx="222">
                  <c:v>1.26</c:v>
                </c:pt>
                <c:pt idx="223">
                  <c:v>1.26</c:v>
                </c:pt>
                <c:pt idx="224">
                  <c:v>1.25</c:v>
                </c:pt>
                <c:pt idx="225">
                  <c:v>1.24</c:v>
                </c:pt>
                <c:pt idx="226">
                  <c:v>1.25</c:v>
                </c:pt>
                <c:pt idx="227">
                  <c:v>1.25</c:v>
                </c:pt>
                <c:pt idx="228">
                  <c:v>1.24</c:v>
                </c:pt>
                <c:pt idx="229">
                  <c:v>1.23</c:v>
                </c:pt>
                <c:pt idx="230">
                  <c:v>1.23</c:v>
                </c:pt>
                <c:pt idx="231">
                  <c:v>1.22</c:v>
                </c:pt>
                <c:pt idx="232">
                  <c:v>1.22</c:v>
                </c:pt>
                <c:pt idx="233">
                  <c:v>1.21</c:v>
                </c:pt>
                <c:pt idx="234">
                  <c:v>1.21</c:v>
                </c:pt>
                <c:pt idx="235">
                  <c:v>1.21</c:v>
                </c:pt>
                <c:pt idx="236">
                  <c:v>1.21</c:v>
                </c:pt>
                <c:pt idx="237">
                  <c:v>1.21</c:v>
                </c:pt>
                <c:pt idx="238">
                  <c:v>1.2</c:v>
                </c:pt>
                <c:pt idx="239">
                  <c:v>1.21</c:v>
                </c:pt>
                <c:pt idx="240">
                  <c:v>1.2</c:v>
                </c:pt>
                <c:pt idx="241">
                  <c:v>1.2</c:v>
                </c:pt>
                <c:pt idx="242">
                  <c:v>1.1900000000000004</c:v>
                </c:pt>
                <c:pt idx="243">
                  <c:v>1.1800000000000004</c:v>
                </c:pt>
                <c:pt idx="244">
                  <c:v>1.1800000000000004</c:v>
                </c:pt>
                <c:pt idx="245">
                  <c:v>1.1800000000000004</c:v>
                </c:pt>
                <c:pt idx="246">
                  <c:v>1.1700000000000004</c:v>
                </c:pt>
                <c:pt idx="247">
                  <c:v>1.1700000000000004</c:v>
                </c:pt>
                <c:pt idx="248">
                  <c:v>1.1599999999999995</c:v>
                </c:pt>
                <c:pt idx="249">
                  <c:v>1.1599999999999995</c:v>
                </c:pt>
                <c:pt idx="250">
                  <c:v>1.1599999999999995</c:v>
                </c:pt>
                <c:pt idx="251">
                  <c:v>1.1599999999999995</c:v>
                </c:pt>
                <c:pt idx="252">
                  <c:v>1.1499999999999995</c:v>
                </c:pt>
                <c:pt idx="253">
                  <c:v>1.1599999999999995</c:v>
                </c:pt>
                <c:pt idx="254">
                  <c:v>1.1499999999999995</c:v>
                </c:pt>
                <c:pt idx="255">
                  <c:v>1.1499999999999995</c:v>
                </c:pt>
                <c:pt idx="256">
                  <c:v>1.1499999999999995</c:v>
                </c:pt>
                <c:pt idx="257">
                  <c:v>1.1499999999999995</c:v>
                </c:pt>
                <c:pt idx="258">
                  <c:v>1.1499999999999995</c:v>
                </c:pt>
                <c:pt idx="259">
                  <c:v>1.1399999999999995</c:v>
                </c:pt>
                <c:pt idx="260">
                  <c:v>1.1299999999999994</c:v>
                </c:pt>
                <c:pt idx="261">
                  <c:v>1.1299999999999994</c:v>
                </c:pt>
                <c:pt idx="262">
                  <c:v>1.1299999999999994</c:v>
                </c:pt>
                <c:pt idx="263">
                  <c:v>1.1299999999999994</c:v>
                </c:pt>
                <c:pt idx="264">
                  <c:v>1.1299999999999994</c:v>
                </c:pt>
                <c:pt idx="265">
                  <c:v>1.1200000000000001</c:v>
                </c:pt>
                <c:pt idx="266">
                  <c:v>1.1200000000000001</c:v>
                </c:pt>
                <c:pt idx="267">
                  <c:v>1.1200000000000001</c:v>
                </c:pt>
                <c:pt idx="268">
                  <c:v>1.1299999999999994</c:v>
                </c:pt>
                <c:pt idx="269">
                  <c:v>1.1100000000000001</c:v>
                </c:pt>
                <c:pt idx="270">
                  <c:v>1.1100000000000001</c:v>
                </c:pt>
                <c:pt idx="271">
                  <c:v>1.1100000000000001</c:v>
                </c:pt>
                <c:pt idx="272">
                  <c:v>1.1100000000000001</c:v>
                </c:pt>
                <c:pt idx="273">
                  <c:v>1.1100000000000001</c:v>
                </c:pt>
                <c:pt idx="274">
                  <c:v>1.1100000000000001</c:v>
                </c:pt>
                <c:pt idx="275">
                  <c:v>1.1100000000000001</c:v>
                </c:pt>
                <c:pt idx="276">
                  <c:v>1.1100000000000001</c:v>
                </c:pt>
                <c:pt idx="277">
                  <c:v>1.1100000000000001</c:v>
                </c:pt>
                <c:pt idx="278">
                  <c:v>1.1100000000000001</c:v>
                </c:pt>
                <c:pt idx="279">
                  <c:v>1.1000000000000001</c:v>
                </c:pt>
                <c:pt idx="280">
                  <c:v>1.0900000000000001</c:v>
                </c:pt>
                <c:pt idx="281">
                  <c:v>1.0900000000000001</c:v>
                </c:pt>
                <c:pt idx="282">
                  <c:v>1.0900000000000001</c:v>
                </c:pt>
                <c:pt idx="283">
                  <c:v>1.0900000000000001</c:v>
                </c:pt>
                <c:pt idx="284">
                  <c:v>1.0900000000000001</c:v>
                </c:pt>
                <c:pt idx="285">
                  <c:v>1.0900000000000001</c:v>
                </c:pt>
                <c:pt idx="286">
                  <c:v>1.0900000000000001</c:v>
                </c:pt>
                <c:pt idx="287">
                  <c:v>1.08</c:v>
                </c:pt>
                <c:pt idx="288">
                  <c:v>1.08</c:v>
                </c:pt>
                <c:pt idx="289">
                  <c:v>1.08</c:v>
                </c:pt>
                <c:pt idx="290">
                  <c:v>1.07</c:v>
                </c:pt>
                <c:pt idx="291">
                  <c:v>1.07</c:v>
                </c:pt>
                <c:pt idx="292">
                  <c:v>1.07</c:v>
                </c:pt>
                <c:pt idx="293">
                  <c:v>1.07</c:v>
                </c:pt>
                <c:pt idx="294">
                  <c:v>1.07</c:v>
                </c:pt>
                <c:pt idx="295">
                  <c:v>1.07</c:v>
                </c:pt>
                <c:pt idx="296">
                  <c:v>1.06</c:v>
                </c:pt>
                <c:pt idx="297">
                  <c:v>1.06</c:v>
                </c:pt>
                <c:pt idx="298">
                  <c:v>1.06</c:v>
                </c:pt>
                <c:pt idx="299">
                  <c:v>1.06</c:v>
                </c:pt>
              </c:numCache>
            </c:numRef>
          </c:yVal>
        </c:ser>
        <c:ser>
          <c:idx val="3"/>
          <c:order val="2"/>
          <c:tx>
            <c:v>DR3</c:v>
          </c:tx>
          <c:spPr>
            <a:ln w="31750">
              <a:solidFill>
                <a:srgbClr val="FF0000"/>
              </a:solidFill>
              <a:prstDash val="solid"/>
            </a:ln>
          </c:spPr>
          <c:marker>
            <c:symbol val="none"/>
          </c:marker>
          <c:xVal>
            <c:numRef>
              <c:f>Sheet1!$A$12:$A$59</c:f>
              <c:numCache>
                <c:formatCode>m/d/yyyy\ h:mm</c:formatCode>
                <c:ptCount val="48"/>
                <c:pt idx="0">
                  <c:v>38175.625034722209</c:v>
                </c:pt>
                <c:pt idx="1">
                  <c:v>38175.62642361108</c:v>
                </c:pt>
                <c:pt idx="2">
                  <c:v>38175.627812500003</c:v>
                </c:pt>
                <c:pt idx="3">
                  <c:v>38175.629201388889</c:v>
                </c:pt>
                <c:pt idx="4">
                  <c:v>38175.630590277782</c:v>
                </c:pt>
                <c:pt idx="5">
                  <c:v>38175.631979166654</c:v>
                </c:pt>
                <c:pt idx="6">
                  <c:v>38175.633368055554</c:v>
                </c:pt>
                <c:pt idx="7">
                  <c:v>38175.634756944448</c:v>
                </c:pt>
                <c:pt idx="8">
                  <c:v>38175.636145833319</c:v>
                </c:pt>
                <c:pt idx="9">
                  <c:v>38175.63753472222</c:v>
                </c:pt>
                <c:pt idx="10">
                  <c:v>38175.638923611099</c:v>
                </c:pt>
                <c:pt idx="11">
                  <c:v>38175.6403125</c:v>
                </c:pt>
                <c:pt idx="12">
                  <c:v>38175.641701388886</c:v>
                </c:pt>
                <c:pt idx="13">
                  <c:v>38175.643090277779</c:v>
                </c:pt>
                <c:pt idx="14">
                  <c:v>38175.644479166665</c:v>
                </c:pt>
                <c:pt idx="15">
                  <c:v>38175.645868055559</c:v>
                </c:pt>
                <c:pt idx="16">
                  <c:v>38175.64725694446</c:v>
                </c:pt>
                <c:pt idx="17">
                  <c:v>38175.648645833324</c:v>
                </c:pt>
                <c:pt idx="18">
                  <c:v>38175.650034722232</c:v>
                </c:pt>
                <c:pt idx="19">
                  <c:v>38175.651423611082</c:v>
                </c:pt>
                <c:pt idx="20">
                  <c:v>38175.652812500011</c:v>
                </c:pt>
                <c:pt idx="21">
                  <c:v>38175.654201388905</c:v>
                </c:pt>
                <c:pt idx="22">
                  <c:v>38175.655590277791</c:v>
                </c:pt>
                <c:pt idx="23">
                  <c:v>38175.656979166684</c:v>
                </c:pt>
                <c:pt idx="24">
                  <c:v>38175.658368055563</c:v>
                </c:pt>
                <c:pt idx="25">
                  <c:v>38175.659756944442</c:v>
                </c:pt>
                <c:pt idx="26">
                  <c:v>38175.661145833306</c:v>
                </c:pt>
                <c:pt idx="27">
                  <c:v>38175.662534722222</c:v>
                </c:pt>
                <c:pt idx="28">
                  <c:v>38175.663923611071</c:v>
                </c:pt>
                <c:pt idx="29">
                  <c:v>38175.665312500001</c:v>
                </c:pt>
                <c:pt idx="30">
                  <c:v>38175.666701388887</c:v>
                </c:pt>
                <c:pt idx="31">
                  <c:v>38175.668090277781</c:v>
                </c:pt>
                <c:pt idx="32">
                  <c:v>38175.669479166652</c:v>
                </c:pt>
                <c:pt idx="33">
                  <c:v>38175.670868055553</c:v>
                </c:pt>
                <c:pt idx="34">
                  <c:v>38175.672256944468</c:v>
                </c:pt>
                <c:pt idx="35">
                  <c:v>38175.673645833303</c:v>
                </c:pt>
                <c:pt idx="36">
                  <c:v>38175.675034722204</c:v>
                </c:pt>
                <c:pt idx="37">
                  <c:v>38175.676423611083</c:v>
                </c:pt>
                <c:pt idx="38">
                  <c:v>38175.677812500006</c:v>
                </c:pt>
                <c:pt idx="39">
                  <c:v>38175.679201388892</c:v>
                </c:pt>
                <c:pt idx="40">
                  <c:v>38175.680590277792</c:v>
                </c:pt>
                <c:pt idx="41">
                  <c:v>38175.681979166664</c:v>
                </c:pt>
                <c:pt idx="42">
                  <c:v>38175.683368055557</c:v>
                </c:pt>
                <c:pt idx="43">
                  <c:v>38175.684756944458</c:v>
                </c:pt>
                <c:pt idx="44">
                  <c:v>38175.686145833322</c:v>
                </c:pt>
                <c:pt idx="45">
                  <c:v>38175.687534722223</c:v>
                </c:pt>
                <c:pt idx="46">
                  <c:v>38175.688923611095</c:v>
                </c:pt>
                <c:pt idx="47">
                  <c:v>38175.690312500003</c:v>
                </c:pt>
              </c:numCache>
            </c:numRef>
          </c:xVal>
          <c:yVal>
            <c:numRef>
              <c:f>Sheet1!$B$12:$B$59</c:f>
              <c:numCache>
                <c:formatCode>General</c:formatCode>
                <c:ptCount val="48"/>
                <c:pt idx="0">
                  <c:v>0.66000000000000025</c:v>
                </c:pt>
                <c:pt idx="1">
                  <c:v>0.66000000000000025</c:v>
                </c:pt>
                <c:pt idx="2">
                  <c:v>0.67000000000000026</c:v>
                </c:pt>
                <c:pt idx="3">
                  <c:v>0.68</c:v>
                </c:pt>
                <c:pt idx="4">
                  <c:v>0.69000000000000017</c:v>
                </c:pt>
                <c:pt idx="5">
                  <c:v>0.69000000000000017</c:v>
                </c:pt>
                <c:pt idx="6">
                  <c:v>0.70000000000000018</c:v>
                </c:pt>
                <c:pt idx="7">
                  <c:v>0.74000000000000021</c:v>
                </c:pt>
                <c:pt idx="8">
                  <c:v>0.78</c:v>
                </c:pt>
                <c:pt idx="9">
                  <c:v>0.79</c:v>
                </c:pt>
                <c:pt idx="10">
                  <c:v>0.79</c:v>
                </c:pt>
                <c:pt idx="11">
                  <c:v>0.78</c:v>
                </c:pt>
                <c:pt idx="12">
                  <c:v>0.77000000000000024</c:v>
                </c:pt>
                <c:pt idx="13">
                  <c:v>0.77000000000000024</c:v>
                </c:pt>
                <c:pt idx="14">
                  <c:v>0.78</c:v>
                </c:pt>
                <c:pt idx="15">
                  <c:v>0.82000000000000017</c:v>
                </c:pt>
                <c:pt idx="16">
                  <c:v>1.06</c:v>
                </c:pt>
                <c:pt idx="17">
                  <c:v>1.32</c:v>
                </c:pt>
                <c:pt idx="18">
                  <c:v>1.53</c:v>
                </c:pt>
                <c:pt idx="19">
                  <c:v>1.77</c:v>
                </c:pt>
                <c:pt idx="20">
                  <c:v>2.1800000000000002</c:v>
                </c:pt>
                <c:pt idx="21">
                  <c:v>2.7600000000000002</c:v>
                </c:pt>
                <c:pt idx="22">
                  <c:v>3.15</c:v>
                </c:pt>
                <c:pt idx="23">
                  <c:v>3.48</c:v>
                </c:pt>
                <c:pt idx="24">
                  <c:v>3.8699999999999997</c:v>
                </c:pt>
                <c:pt idx="25">
                  <c:v>4.1899999999999995</c:v>
                </c:pt>
                <c:pt idx="26">
                  <c:v>4.46</c:v>
                </c:pt>
                <c:pt idx="27">
                  <c:v>4.6599999999999984</c:v>
                </c:pt>
                <c:pt idx="28">
                  <c:v>4.87</c:v>
                </c:pt>
                <c:pt idx="29">
                  <c:v>5.05</c:v>
                </c:pt>
                <c:pt idx="30">
                  <c:v>5.13</c:v>
                </c:pt>
                <c:pt idx="31">
                  <c:v>5.2700000000000014</c:v>
                </c:pt>
                <c:pt idx="32">
                  <c:v>5.37</c:v>
                </c:pt>
                <c:pt idx="33">
                  <c:v>5.45</c:v>
                </c:pt>
                <c:pt idx="34">
                  <c:v>5.63</c:v>
                </c:pt>
                <c:pt idx="35">
                  <c:v>5.76</c:v>
                </c:pt>
                <c:pt idx="36">
                  <c:v>5.99</c:v>
                </c:pt>
                <c:pt idx="37">
                  <c:v>6.09</c:v>
                </c:pt>
                <c:pt idx="38">
                  <c:v>6.3</c:v>
                </c:pt>
                <c:pt idx="39">
                  <c:v>6.49</c:v>
                </c:pt>
                <c:pt idx="40">
                  <c:v>6.71</c:v>
                </c:pt>
                <c:pt idx="41">
                  <c:v>6.95</c:v>
                </c:pt>
                <c:pt idx="42">
                  <c:v>7.09</c:v>
                </c:pt>
                <c:pt idx="43">
                  <c:v>7.3599999999999985</c:v>
                </c:pt>
                <c:pt idx="44">
                  <c:v>7.54</c:v>
                </c:pt>
                <c:pt idx="45">
                  <c:v>7.7700000000000014</c:v>
                </c:pt>
                <c:pt idx="46">
                  <c:v>7.94</c:v>
                </c:pt>
                <c:pt idx="47">
                  <c:v>8.23</c:v>
                </c:pt>
              </c:numCache>
            </c:numRef>
          </c:yVal>
        </c:ser>
        <c:ser>
          <c:idx val="0"/>
          <c:order val="3"/>
          <c:tx>
            <c:v>Franklintown</c:v>
          </c:tx>
          <c:spPr>
            <a:ln w="28575">
              <a:solidFill>
                <a:srgbClr val="000080"/>
              </a:solidFill>
            </a:ln>
          </c:spPr>
          <c:marker>
            <c:symbol val="none"/>
          </c:marker>
          <c:xVal>
            <c:numRef>
              <c:f>Sheet1!$AB$3:$AB$63</c:f>
              <c:numCache>
                <c:formatCode>m/d/yy\ h:mm;@</c:formatCode>
                <c:ptCount val="61"/>
                <c:pt idx="0">
                  <c:v>38175.625000462955</c:v>
                </c:pt>
                <c:pt idx="1">
                  <c:v>38175.628472627301</c:v>
                </c:pt>
                <c:pt idx="2">
                  <c:v>38175.631944849534</c:v>
                </c:pt>
                <c:pt idx="3">
                  <c:v>38175.635417013873</c:v>
                </c:pt>
                <c:pt idx="4">
                  <c:v>38175.638889178241</c:v>
                </c:pt>
                <c:pt idx="5">
                  <c:v>38175.642361342601</c:v>
                </c:pt>
                <c:pt idx="6">
                  <c:v>38175.645833506947</c:v>
                </c:pt>
                <c:pt idx="7">
                  <c:v>38175.649305671272</c:v>
                </c:pt>
                <c:pt idx="8">
                  <c:v>38175.652777835632</c:v>
                </c:pt>
                <c:pt idx="9">
                  <c:v>38175.656250000015</c:v>
                </c:pt>
                <c:pt idx="10">
                  <c:v>38175.659722222204</c:v>
                </c:pt>
                <c:pt idx="11">
                  <c:v>38175.663194444445</c:v>
                </c:pt>
                <c:pt idx="12">
                  <c:v>38175.66666666665</c:v>
                </c:pt>
                <c:pt idx="13">
                  <c:v>38175.670138888883</c:v>
                </c:pt>
                <c:pt idx="14">
                  <c:v>38175.673611111095</c:v>
                </c:pt>
                <c:pt idx="15">
                  <c:v>38175.677083333314</c:v>
                </c:pt>
                <c:pt idx="16">
                  <c:v>38175.680555555562</c:v>
                </c:pt>
                <c:pt idx="17">
                  <c:v>38175.684027777781</c:v>
                </c:pt>
                <c:pt idx="18">
                  <c:v>38175.6875</c:v>
                </c:pt>
                <c:pt idx="19">
                  <c:v>38175.690972222204</c:v>
                </c:pt>
                <c:pt idx="20">
                  <c:v>38175.694444444445</c:v>
                </c:pt>
                <c:pt idx="21">
                  <c:v>38175.69791666665</c:v>
                </c:pt>
                <c:pt idx="22">
                  <c:v>38175.701388888876</c:v>
                </c:pt>
                <c:pt idx="23">
                  <c:v>38175.704861111095</c:v>
                </c:pt>
                <c:pt idx="24">
                  <c:v>38175.708333333328</c:v>
                </c:pt>
                <c:pt idx="25">
                  <c:v>38175.711805555555</c:v>
                </c:pt>
                <c:pt idx="26">
                  <c:v>38175.715277777781</c:v>
                </c:pt>
                <c:pt idx="27">
                  <c:v>38175.71875</c:v>
                </c:pt>
                <c:pt idx="28">
                  <c:v>38175.722222222204</c:v>
                </c:pt>
                <c:pt idx="29">
                  <c:v>38175.725694444445</c:v>
                </c:pt>
                <c:pt idx="30">
                  <c:v>38175.729166666635</c:v>
                </c:pt>
                <c:pt idx="31">
                  <c:v>38175.732638888883</c:v>
                </c:pt>
                <c:pt idx="32">
                  <c:v>38175.736111111095</c:v>
                </c:pt>
                <c:pt idx="33">
                  <c:v>38175.739583333314</c:v>
                </c:pt>
                <c:pt idx="34">
                  <c:v>38175.743055555555</c:v>
                </c:pt>
                <c:pt idx="35">
                  <c:v>38175.746527777781</c:v>
                </c:pt>
                <c:pt idx="36">
                  <c:v>38175.75</c:v>
                </c:pt>
                <c:pt idx="37">
                  <c:v>38175.753472222204</c:v>
                </c:pt>
                <c:pt idx="38">
                  <c:v>38175.75694444446</c:v>
                </c:pt>
                <c:pt idx="39">
                  <c:v>38175.76041666665</c:v>
                </c:pt>
                <c:pt idx="40">
                  <c:v>38175.763888888876</c:v>
                </c:pt>
                <c:pt idx="41">
                  <c:v>38175.76736111108</c:v>
                </c:pt>
                <c:pt idx="42">
                  <c:v>38175.770833333328</c:v>
                </c:pt>
                <c:pt idx="43">
                  <c:v>38175.774305555555</c:v>
                </c:pt>
                <c:pt idx="44">
                  <c:v>38175.777777777774</c:v>
                </c:pt>
                <c:pt idx="45">
                  <c:v>38175.78125</c:v>
                </c:pt>
                <c:pt idx="46">
                  <c:v>38175.784722222204</c:v>
                </c:pt>
                <c:pt idx="47">
                  <c:v>38175.78819444446</c:v>
                </c:pt>
                <c:pt idx="48">
                  <c:v>38175.791666666635</c:v>
                </c:pt>
                <c:pt idx="49">
                  <c:v>38175.795138888876</c:v>
                </c:pt>
                <c:pt idx="50">
                  <c:v>38175.798611111095</c:v>
                </c:pt>
                <c:pt idx="51">
                  <c:v>38175.802083333328</c:v>
                </c:pt>
                <c:pt idx="52">
                  <c:v>38175.805555555562</c:v>
                </c:pt>
                <c:pt idx="53">
                  <c:v>38175.809027777781</c:v>
                </c:pt>
                <c:pt idx="54">
                  <c:v>38175.812500000015</c:v>
                </c:pt>
                <c:pt idx="55">
                  <c:v>38175.815972222219</c:v>
                </c:pt>
                <c:pt idx="56">
                  <c:v>38175.81944444446</c:v>
                </c:pt>
                <c:pt idx="57">
                  <c:v>38175.822916666664</c:v>
                </c:pt>
                <c:pt idx="58">
                  <c:v>38175.826388888883</c:v>
                </c:pt>
                <c:pt idx="59">
                  <c:v>38175.829861111095</c:v>
                </c:pt>
                <c:pt idx="60">
                  <c:v>38175.833333333328</c:v>
                </c:pt>
              </c:numCache>
            </c:numRef>
          </c:xVal>
          <c:yVal>
            <c:numRef>
              <c:f>Sheet1!$AC$3:$AC$63</c:f>
              <c:numCache>
                <c:formatCode>General</c:formatCode>
                <c:ptCount val="61"/>
                <c:pt idx="0">
                  <c:v>0.67000000000000026</c:v>
                </c:pt>
                <c:pt idx="1">
                  <c:v>0.67000000000000026</c:v>
                </c:pt>
                <c:pt idx="2">
                  <c:v>0.67000000000000026</c:v>
                </c:pt>
                <c:pt idx="3">
                  <c:v>0.67000000000000026</c:v>
                </c:pt>
                <c:pt idx="4">
                  <c:v>0.67000000000000026</c:v>
                </c:pt>
                <c:pt idx="5">
                  <c:v>0.68</c:v>
                </c:pt>
                <c:pt idx="6">
                  <c:v>0.78</c:v>
                </c:pt>
                <c:pt idx="7">
                  <c:v>0.8</c:v>
                </c:pt>
                <c:pt idx="8">
                  <c:v>0.82000000000000017</c:v>
                </c:pt>
                <c:pt idx="9">
                  <c:v>0.93</c:v>
                </c:pt>
                <c:pt idx="10">
                  <c:v>2.4499999999999997</c:v>
                </c:pt>
                <c:pt idx="11">
                  <c:v>3.61</c:v>
                </c:pt>
                <c:pt idx="12">
                  <c:v>4.5</c:v>
                </c:pt>
                <c:pt idx="13">
                  <c:v>5.2</c:v>
                </c:pt>
                <c:pt idx="14">
                  <c:v>5.6099999999999985</c:v>
                </c:pt>
                <c:pt idx="15">
                  <c:v>5.89</c:v>
                </c:pt>
                <c:pt idx="16">
                  <c:v>6.1899999999999995</c:v>
                </c:pt>
                <c:pt idx="17">
                  <c:v>6.44</c:v>
                </c:pt>
                <c:pt idx="18">
                  <c:v>6.63</c:v>
                </c:pt>
                <c:pt idx="19">
                  <c:v>6.83</c:v>
                </c:pt>
                <c:pt idx="20">
                  <c:v>7.1</c:v>
                </c:pt>
                <c:pt idx="21">
                  <c:v>7.4700000000000015</c:v>
                </c:pt>
                <c:pt idx="22">
                  <c:v>7.88</c:v>
                </c:pt>
                <c:pt idx="23">
                  <c:v>8.25</c:v>
                </c:pt>
                <c:pt idx="24">
                  <c:v>8.5300000000000011</c:v>
                </c:pt>
                <c:pt idx="25">
                  <c:v>8.65</c:v>
                </c:pt>
                <c:pt idx="35">
                  <c:v>12.76</c:v>
                </c:pt>
                <c:pt idx="36">
                  <c:v>12.76</c:v>
                </c:pt>
                <c:pt idx="43">
                  <c:v>8.5300000000000011</c:v>
                </c:pt>
                <c:pt idx="44">
                  <c:v>8.2900000000000009</c:v>
                </c:pt>
                <c:pt idx="45">
                  <c:v>8.0300000000000011</c:v>
                </c:pt>
                <c:pt idx="46">
                  <c:v>7.7</c:v>
                </c:pt>
                <c:pt idx="47">
                  <c:v>7.2</c:v>
                </c:pt>
                <c:pt idx="48">
                  <c:v>6.49</c:v>
                </c:pt>
                <c:pt idx="49">
                  <c:v>5.48</c:v>
                </c:pt>
                <c:pt idx="50">
                  <c:v>4.2300000000000004</c:v>
                </c:pt>
                <c:pt idx="51">
                  <c:v>3.3699999999999997</c:v>
                </c:pt>
                <c:pt idx="52">
                  <c:v>3.01</c:v>
                </c:pt>
                <c:pt idx="53">
                  <c:v>2.8</c:v>
                </c:pt>
                <c:pt idx="54">
                  <c:v>2.65</c:v>
                </c:pt>
                <c:pt idx="55">
                  <c:v>2.5299999999999998</c:v>
                </c:pt>
                <c:pt idx="56">
                  <c:v>2.4299999999999997</c:v>
                </c:pt>
                <c:pt idx="57">
                  <c:v>2.3499999999999992</c:v>
                </c:pt>
                <c:pt idx="58">
                  <c:v>2.27</c:v>
                </c:pt>
                <c:pt idx="59">
                  <c:v>2.19</c:v>
                </c:pt>
                <c:pt idx="60">
                  <c:v>2.13</c:v>
                </c:pt>
              </c:numCache>
            </c:numRef>
          </c:yVal>
        </c:ser>
        <c:axId val="98705792"/>
        <c:axId val="98707712"/>
      </c:scatterChart>
      <c:valAx>
        <c:axId val="98705792"/>
        <c:scaling>
          <c:orientation val="minMax"/>
          <c:max val="38175.833333333285"/>
          <c:min val="38175.624999999993"/>
        </c:scaling>
        <c:axPos val="b"/>
        <c:majorGridlines>
          <c:spPr>
            <a:ln w="3175">
              <a:solidFill>
                <a:srgbClr val="000000"/>
              </a:solidFill>
              <a:prstDash val="solid"/>
            </a:ln>
          </c:spPr>
        </c:majorGridlines>
        <c:title>
          <c:tx>
            <c:rich>
              <a:bodyPr/>
              <a:lstStyle/>
              <a:p>
                <a:pPr>
                  <a:defRPr sz="1400" b="1" i="0" u="none" strike="noStrike" baseline="0">
                    <a:solidFill>
                      <a:srgbClr val="000000"/>
                    </a:solidFill>
                    <a:latin typeface="Arial"/>
                    <a:ea typeface="Arial"/>
                    <a:cs typeface="Arial"/>
                  </a:defRPr>
                </a:pPr>
                <a:r>
                  <a:rPr lang="en-US"/>
                  <a:t>Time</a:t>
                </a:r>
              </a:p>
            </c:rich>
          </c:tx>
          <c:layout>
            <c:manualLayout>
              <c:xMode val="edge"/>
              <c:yMode val="edge"/>
              <c:x val="0.42508324084350735"/>
              <c:y val="0.92985318107667159"/>
            </c:manualLayout>
          </c:layout>
          <c:spPr>
            <a:noFill/>
            <a:ln w="25400">
              <a:noFill/>
            </a:ln>
          </c:spPr>
        </c:title>
        <c:numFmt formatCode="h:mm" sourceLinked="0"/>
        <c:tickLblPos val="nextTo"/>
        <c:spPr>
          <a:ln w="3175">
            <a:solidFill>
              <a:srgbClr val="000000"/>
            </a:solidFill>
            <a:prstDash val="solid"/>
          </a:ln>
        </c:spPr>
        <c:txPr>
          <a:bodyPr rot="0" vert="horz"/>
          <a:lstStyle/>
          <a:p>
            <a:pPr>
              <a:defRPr sz="1400" b="0" i="0" u="none" strike="noStrike" baseline="0">
                <a:solidFill>
                  <a:srgbClr val="000000"/>
                </a:solidFill>
                <a:latin typeface="Arial"/>
                <a:ea typeface="Arial"/>
                <a:cs typeface="Arial"/>
              </a:defRPr>
            </a:pPr>
            <a:endParaRPr lang="en-US"/>
          </a:p>
        </c:txPr>
        <c:crossAx val="98707712"/>
        <c:crosses val="autoZero"/>
        <c:crossBetween val="midCat"/>
        <c:majorUnit val="2.0833333300000038E-2"/>
        <c:minorUnit val="3.4720000000000011E-3"/>
      </c:valAx>
      <c:valAx>
        <c:axId val="98707712"/>
        <c:scaling>
          <c:orientation val="minMax"/>
          <c:max val="14"/>
        </c:scaling>
        <c:axPos val="l"/>
        <c:majorGridlines>
          <c:spPr>
            <a:ln w="3175">
              <a:solidFill>
                <a:srgbClr val="000000"/>
              </a:solidFill>
              <a:prstDash val="solid"/>
            </a:ln>
          </c:spPr>
        </c:majorGridlines>
        <c:title>
          <c:tx>
            <c:rich>
              <a:bodyPr/>
              <a:lstStyle/>
              <a:p>
                <a:pPr>
                  <a:defRPr sz="1400" b="1" i="0" u="none" strike="noStrike" baseline="0">
                    <a:solidFill>
                      <a:srgbClr val="000000"/>
                    </a:solidFill>
                    <a:latin typeface="Arial"/>
                    <a:ea typeface="Arial"/>
                    <a:cs typeface="Arial"/>
                  </a:defRPr>
                </a:pPr>
                <a:r>
                  <a:rPr lang="en-US"/>
                  <a:t>Stage in feet</a:t>
                </a:r>
              </a:p>
            </c:rich>
          </c:tx>
          <c:layout>
            <c:manualLayout>
              <c:xMode val="edge"/>
              <c:yMode val="edge"/>
              <c:x val="1.2208657047724751E-2"/>
              <c:y val="0.35236541598695004"/>
            </c:manualLayout>
          </c:layout>
          <c:spPr>
            <a:noFill/>
            <a:ln w="25400">
              <a:noFill/>
            </a:ln>
          </c:spPr>
        </c:title>
        <c:numFmt formatCode="General" sourceLinked="1"/>
        <c:tickLblPos val="nextTo"/>
        <c:spPr>
          <a:ln w="3175">
            <a:solidFill>
              <a:srgbClr val="000000"/>
            </a:solidFill>
            <a:prstDash val="solid"/>
          </a:ln>
        </c:spPr>
        <c:txPr>
          <a:bodyPr rot="0" vert="horz"/>
          <a:lstStyle/>
          <a:p>
            <a:pPr>
              <a:defRPr sz="1400" b="0" i="0" u="none" strike="noStrike" baseline="0">
                <a:solidFill>
                  <a:srgbClr val="000000"/>
                </a:solidFill>
                <a:latin typeface="Arial"/>
                <a:ea typeface="Arial"/>
                <a:cs typeface="Arial"/>
              </a:defRPr>
            </a:pPr>
            <a:endParaRPr lang="en-US"/>
          </a:p>
        </c:txPr>
        <c:crossAx val="98705792"/>
        <c:crosses val="autoZero"/>
        <c:crossBetween val="midCat"/>
        <c:majorUnit val="1"/>
        <c:minorUnit val="0.2"/>
      </c:valAx>
      <c:spPr>
        <a:solidFill>
          <a:schemeClr val="bg1">
            <a:lumMod val="85000"/>
          </a:schemeClr>
        </a:solidFill>
        <a:ln w="12700">
          <a:solidFill>
            <a:srgbClr val="808080"/>
          </a:solidFill>
          <a:prstDash val="solid"/>
        </a:ln>
      </c:spPr>
    </c:plotArea>
    <c:legend>
      <c:legendPos val="r"/>
      <c:layout>
        <c:manualLayout>
          <c:xMode val="edge"/>
          <c:yMode val="edge"/>
          <c:x val="0.67739548649648651"/>
          <c:y val="0.1663947797716149"/>
          <c:w val="0.1344358703219812"/>
          <c:h val="0.21112124442845953"/>
        </c:manualLayout>
      </c:layout>
      <c:spPr>
        <a:solidFill>
          <a:schemeClr val="bg1">
            <a:lumMod val="85000"/>
          </a:schemeClr>
        </a:solidFill>
        <a:ln w="3175">
          <a:solidFill>
            <a:srgbClr val="000000"/>
          </a:solidFill>
          <a:prstDash val="solid"/>
        </a:ln>
      </c:spPr>
      <c:txPr>
        <a:bodyPr/>
        <a:lstStyle/>
        <a:p>
          <a:pPr>
            <a:defRPr sz="920" b="0" i="0" u="none" strike="noStrike" baseline="0">
              <a:solidFill>
                <a:srgbClr val="000000"/>
              </a:solidFill>
              <a:latin typeface="Arial"/>
              <a:ea typeface="Arial"/>
              <a:cs typeface="Arial"/>
            </a:defRPr>
          </a:pPr>
          <a:endParaRPr lang="en-US"/>
        </a:p>
      </c:txPr>
    </c:legend>
    <c:plotVisOnly val="1"/>
    <c:dispBlanksAs val="gap"/>
  </c:chart>
  <c:spPr>
    <a:noFill/>
    <a:ln w="9525">
      <a:noFill/>
    </a:ln>
  </c:spPr>
  <c:txPr>
    <a:bodyPr/>
    <a:lstStyle/>
    <a:p>
      <a:pPr>
        <a:defRPr sz="1000" b="0" i="0" u="none" strike="noStrike" baseline="0">
          <a:solidFill>
            <a:srgbClr val="000000"/>
          </a:solidFill>
          <a:latin typeface="Arial"/>
          <a:ea typeface="Arial"/>
          <a:cs typeface="Arial"/>
        </a:defRPr>
      </a:pPr>
      <a:endParaRPr lang="en-US"/>
    </a:p>
  </c:txPr>
  <c:externalData r:id="rId1"/>
  <c:userShapes r:id="rId2"/>
</c:chartSpace>
</file>

<file path=ppt/charts/chart5.xml><?xml version="1.0" encoding="utf-8"?>
<c:chartSpace xmlns:c="http://schemas.openxmlformats.org/drawingml/2006/chart" xmlns:a="http://schemas.openxmlformats.org/drawingml/2006/main" xmlns:r="http://schemas.openxmlformats.org/officeDocument/2006/relationships">
  <c:lang val="en-US"/>
  <c:chart>
    <c:title>
      <c:tx>
        <c:rich>
          <a:bodyPr/>
          <a:lstStyle/>
          <a:p>
            <a:pPr>
              <a:defRPr/>
            </a:pPr>
            <a:r>
              <a:rPr lang="en-US"/>
              <a:t>Transect</a:t>
            </a:r>
            <a:r>
              <a:rPr lang="en-US" baseline="0"/>
              <a:t> at DR2 Gauge </a:t>
            </a:r>
          </a:p>
          <a:p>
            <a:pPr>
              <a:defRPr/>
            </a:pPr>
            <a:r>
              <a:rPr lang="en-US" baseline="0"/>
              <a:t>Modeled maximum water surface vs. high water marks</a:t>
            </a:r>
            <a:endParaRPr lang="en-US"/>
          </a:p>
        </c:rich>
      </c:tx>
      <c:layout>
        <c:manualLayout>
          <c:xMode val="edge"/>
          <c:yMode val="edge"/>
          <c:x val="0.17580873359188146"/>
          <c:y val="0.16565656565656567"/>
        </c:manualLayout>
      </c:layout>
    </c:title>
    <c:plotArea>
      <c:layout>
        <c:manualLayout>
          <c:layoutTarget val="inner"/>
          <c:xMode val="edge"/>
          <c:yMode val="edge"/>
          <c:x val="0.12651472104769021"/>
          <c:y val="0.27172751133381107"/>
          <c:w val="0.73498719404352464"/>
          <c:h val="0.55639720034995632"/>
        </c:manualLayout>
      </c:layout>
      <c:scatterChart>
        <c:scatterStyle val="lineMarker"/>
        <c:ser>
          <c:idx val="0"/>
          <c:order val="0"/>
          <c:tx>
            <c:v>Bed elevation</c:v>
          </c:tx>
          <c:marker>
            <c:symbol val="none"/>
          </c:marker>
          <c:xVal>
            <c:numRef>
              <c:f>Sheet3!$K$15:$K$55</c:f>
              <c:numCache>
                <c:formatCode>General</c:formatCode>
                <c:ptCount val="41"/>
                <c:pt idx="0">
                  <c:v>20.728073775484987</c:v>
                </c:pt>
                <c:pt idx="1">
                  <c:v>24.110980750607034</c:v>
                </c:pt>
                <c:pt idx="2">
                  <c:v>24.618718452884021</c:v>
                </c:pt>
                <c:pt idx="3">
                  <c:v>27.870685220967989</c:v>
                </c:pt>
                <c:pt idx="4">
                  <c:v>28.93665448462</c:v>
                </c:pt>
                <c:pt idx="5">
                  <c:v>29.05689364318</c:v>
                </c:pt>
                <c:pt idx="6">
                  <c:v>31.593868361169001</c:v>
                </c:pt>
                <c:pt idx="7">
                  <c:v>32.041158402680004</c:v>
                </c:pt>
                <c:pt idx="8">
                  <c:v>33.18951827840106</c:v>
                </c:pt>
                <c:pt idx="9">
                  <c:v>33.860523650771</c:v>
                </c:pt>
                <c:pt idx="10">
                  <c:v>34.825425278580013</c:v>
                </c:pt>
                <c:pt idx="11">
                  <c:v>35.538037790202004</c:v>
                </c:pt>
                <c:pt idx="12">
                  <c:v>36.380818112825011</c:v>
                </c:pt>
                <c:pt idx="13">
                  <c:v>37.413350879044998</c:v>
                </c:pt>
                <c:pt idx="14">
                  <c:v>37.976468029996994</c:v>
                </c:pt>
                <c:pt idx="15">
                  <c:v>39.073315074765013</c:v>
                </c:pt>
                <c:pt idx="16">
                  <c:v>39.572117947209044</c:v>
                </c:pt>
                <c:pt idx="17">
                  <c:v>40.866287413995948</c:v>
                </c:pt>
                <c:pt idx="18">
                  <c:v>41.167767864440997</c:v>
                </c:pt>
                <c:pt idx="19">
                  <c:v>42.629663663408998</c:v>
                </c:pt>
                <c:pt idx="20">
                  <c:v>42.769099355144</c:v>
                </c:pt>
                <c:pt idx="21">
                  <c:v>44.038728102558061</c:v>
                </c:pt>
                <c:pt idx="22">
                  <c:v>44.359067698943925</c:v>
                </c:pt>
                <c:pt idx="23">
                  <c:v>44.392664808232958</c:v>
                </c:pt>
                <c:pt idx="24">
                  <c:v>45.954717616176005</c:v>
                </c:pt>
                <c:pt idx="25">
                  <c:v>46.424741379552003</c:v>
                </c:pt>
                <c:pt idx="26">
                  <c:v>49.572208071682994</c:v>
                </c:pt>
                <c:pt idx="27">
                  <c:v>50.339589136360004</c:v>
                </c:pt>
                <c:pt idx="28">
                  <c:v>53.401083896338996</c:v>
                </c:pt>
                <c:pt idx="29">
                  <c:v>54.438346653180005</c:v>
                </c:pt>
                <c:pt idx="30">
                  <c:v>57.176958896393003</c:v>
                </c:pt>
                <c:pt idx="31">
                  <c:v>60.367338524982003</c:v>
                </c:pt>
                <c:pt idx="32">
                  <c:v>61.552779657290948</c:v>
                </c:pt>
                <c:pt idx="33">
                  <c:v>62.242544098238</c:v>
                </c:pt>
                <c:pt idx="34">
                  <c:v>66.355387372226758</c:v>
                </c:pt>
                <c:pt idx="35">
                  <c:v>67.708875657158899</c:v>
                </c:pt>
                <c:pt idx="36">
                  <c:v>67.823146319821873</c:v>
                </c:pt>
                <c:pt idx="37">
                  <c:v>73.682804388279948</c:v>
                </c:pt>
                <c:pt idx="38">
                  <c:v>73.736285506160982</c:v>
                </c:pt>
                <c:pt idx="39">
                  <c:v>73.839462670390006</c:v>
                </c:pt>
                <c:pt idx="40">
                  <c:v>79.691962443010993</c:v>
                </c:pt>
              </c:numCache>
            </c:numRef>
          </c:xVal>
          <c:yVal>
            <c:numRef>
              <c:f>Sheet3!$L$15:$L$55</c:f>
              <c:numCache>
                <c:formatCode>General</c:formatCode>
                <c:ptCount val="41"/>
                <c:pt idx="0">
                  <c:v>117.86780987261</c:v>
                </c:pt>
                <c:pt idx="1">
                  <c:v>117.67648996677991</c:v>
                </c:pt>
                <c:pt idx="2">
                  <c:v>117.60245813778972</c:v>
                </c:pt>
                <c:pt idx="3">
                  <c:v>116.92254897126</c:v>
                </c:pt>
                <c:pt idx="4">
                  <c:v>116.67069462582</c:v>
                </c:pt>
                <c:pt idx="5">
                  <c:v>116.64035591645982</c:v>
                </c:pt>
                <c:pt idx="6">
                  <c:v>116.00022719568</c:v>
                </c:pt>
                <c:pt idx="7">
                  <c:v>115.87921205884992</c:v>
                </c:pt>
                <c:pt idx="8">
                  <c:v>115.57630688975986</c:v>
                </c:pt>
                <c:pt idx="9">
                  <c:v>115.37299260775984</c:v>
                </c:pt>
                <c:pt idx="10">
                  <c:v>115.17931623884986</c:v>
                </c:pt>
                <c:pt idx="11">
                  <c:v>115.00083210574986</c:v>
                </c:pt>
                <c:pt idx="12">
                  <c:v>114.80877502891001</c:v>
                </c:pt>
                <c:pt idx="13">
                  <c:v>114.7924508645</c:v>
                </c:pt>
                <c:pt idx="14">
                  <c:v>114.79234130242978</c:v>
                </c:pt>
                <c:pt idx="15">
                  <c:v>114.90678693144991</c:v>
                </c:pt>
                <c:pt idx="16">
                  <c:v>115.00299040962</c:v>
                </c:pt>
                <c:pt idx="17">
                  <c:v>114.88731346169008</c:v>
                </c:pt>
                <c:pt idx="18">
                  <c:v>114.85841866425</c:v>
                </c:pt>
                <c:pt idx="19">
                  <c:v>115.07459135784001</c:v>
                </c:pt>
                <c:pt idx="20">
                  <c:v>115.08550302585</c:v>
                </c:pt>
                <c:pt idx="21">
                  <c:v>115.32525984338</c:v>
                </c:pt>
                <c:pt idx="22">
                  <c:v>115.38299272383986</c:v>
                </c:pt>
                <c:pt idx="23">
                  <c:v>115.39254409657001</c:v>
                </c:pt>
                <c:pt idx="24">
                  <c:v>115.82927082571995</c:v>
                </c:pt>
                <c:pt idx="25">
                  <c:v>115.7682474046</c:v>
                </c:pt>
                <c:pt idx="26">
                  <c:v>115.48985981592</c:v>
                </c:pt>
                <c:pt idx="27">
                  <c:v>115.3835930716</c:v>
                </c:pt>
                <c:pt idx="28">
                  <c:v>114.87349795597</c:v>
                </c:pt>
                <c:pt idx="29">
                  <c:v>114.81061371078</c:v>
                </c:pt>
                <c:pt idx="30">
                  <c:v>114.68613568699</c:v>
                </c:pt>
                <c:pt idx="31">
                  <c:v>114.9714213644</c:v>
                </c:pt>
                <c:pt idx="32">
                  <c:v>115.04380044880008</c:v>
                </c:pt>
                <c:pt idx="33">
                  <c:v>115.11270784104001</c:v>
                </c:pt>
                <c:pt idx="34">
                  <c:v>115.96416106995014</c:v>
                </c:pt>
                <c:pt idx="35">
                  <c:v>116.24436430004012</c:v>
                </c:pt>
                <c:pt idx="36">
                  <c:v>116.27442084800002</c:v>
                </c:pt>
                <c:pt idx="37">
                  <c:v>117.10619062092</c:v>
                </c:pt>
                <c:pt idx="38">
                  <c:v>117.11597926007002</c:v>
                </c:pt>
                <c:pt idx="39">
                  <c:v>117.13438703806985</c:v>
                </c:pt>
                <c:pt idx="40">
                  <c:v>117.78920921509008</c:v>
                </c:pt>
              </c:numCache>
            </c:numRef>
          </c:yVal>
        </c:ser>
        <c:ser>
          <c:idx val="1"/>
          <c:order val="1"/>
          <c:tx>
            <c:v>Maximum water surface</c:v>
          </c:tx>
          <c:marker>
            <c:symbol val="none"/>
          </c:marker>
          <c:xVal>
            <c:numRef>
              <c:f>Sheet3!$M$15:$M$55</c:f>
              <c:numCache>
                <c:formatCode>General</c:formatCode>
                <c:ptCount val="41"/>
                <c:pt idx="0">
                  <c:v>20.728073775484987</c:v>
                </c:pt>
                <c:pt idx="1">
                  <c:v>24.110980750607034</c:v>
                </c:pt>
                <c:pt idx="2">
                  <c:v>24.618718452884021</c:v>
                </c:pt>
                <c:pt idx="3">
                  <c:v>27.870685220967989</c:v>
                </c:pt>
                <c:pt idx="4">
                  <c:v>28.93665448462</c:v>
                </c:pt>
                <c:pt idx="5">
                  <c:v>29.05689364318</c:v>
                </c:pt>
                <c:pt idx="6">
                  <c:v>31.593868361169001</c:v>
                </c:pt>
                <c:pt idx="7">
                  <c:v>32.041158402680004</c:v>
                </c:pt>
                <c:pt idx="8">
                  <c:v>33.18951827840106</c:v>
                </c:pt>
                <c:pt idx="9">
                  <c:v>33.860523650771</c:v>
                </c:pt>
                <c:pt idx="10">
                  <c:v>34.825425278580013</c:v>
                </c:pt>
                <c:pt idx="11">
                  <c:v>35.538037790202004</c:v>
                </c:pt>
                <c:pt idx="12">
                  <c:v>36.380818112825011</c:v>
                </c:pt>
                <c:pt idx="13">
                  <c:v>37.413350879044998</c:v>
                </c:pt>
                <c:pt idx="14">
                  <c:v>37.976468029996994</c:v>
                </c:pt>
                <c:pt idx="15">
                  <c:v>39.073315074765013</c:v>
                </c:pt>
                <c:pt idx="16">
                  <c:v>39.572117947209044</c:v>
                </c:pt>
                <c:pt idx="17">
                  <c:v>40.866287413995948</c:v>
                </c:pt>
                <c:pt idx="18">
                  <c:v>41.167767864440997</c:v>
                </c:pt>
                <c:pt idx="19">
                  <c:v>42.629663663408998</c:v>
                </c:pt>
                <c:pt idx="20">
                  <c:v>42.769099355144</c:v>
                </c:pt>
                <c:pt idx="21">
                  <c:v>44.038728102558061</c:v>
                </c:pt>
                <c:pt idx="22">
                  <c:v>44.359067698943925</c:v>
                </c:pt>
                <c:pt idx="23">
                  <c:v>44.392664808232958</c:v>
                </c:pt>
                <c:pt idx="24">
                  <c:v>45.954717616176005</c:v>
                </c:pt>
                <c:pt idx="25">
                  <c:v>46.424741379552003</c:v>
                </c:pt>
                <c:pt idx="26">
                  <c:v>49.572208071682994</c:v>
                </c:pt>
                <c:pt idx="27">
                  <c:v>50.339589136360004</c:v>
                </c:pt>
                <c:pt idx="28">
                  <c:v>53.401083896338996</c:v>
                </c:pt>
                <c:pt idx="29">
                  <c:v>54.438346653180005</c:v>
                </c:pt>
                <c:pt idx="30">
                  <c:v>57.176958896393003</c:v>
                </c:pt>
                <c:pt idx="31">
                  <c:v>60.367338524982003</c:v>
                </c:pt>
                <c:pt idx="32">
                  <c:v>61.552779657290948</c:v>
                </c:pt>
                <c:pt idx="33">
                  <c:v>62.242544098238</c:v>
                </c:pt>
                <c:pt idx="34">
                  <c:v>66.355387372226758</c:v>
                </c:pt>
                <c:pt idx="35">
                  <c:v>67.708875657158899</c:v>
                </c:pt>
                <c:pt idx="36">
                  <c:v>67.823146319821873</c:v>
                </c:pt>
                <c:pt idx="37">
                  <c:v>73.682804388279948</c:v>
                </c:pt>
                <c:pt idx="38">
                  <c:v>73.736285506160982</c:v>
                </c:pt>
                <c:pt idx="39">
                  <c:v>73.839462670390006</c:v>
                </c:pt>
                <c:pt idx="40">
                  <c:v>79.691962443010993</c:v>
                </c:pt>
              </c:numCache>
            </c:numRef>
          </c:xVal>
          <c:yVal>
            <c:numRef>
              <c:f>Sheet3!$N$15:$N$55</c:f>
              <c:numCache>
                <c:formatCode>General</c:formatCode>
                <c:ptCount val="41"/>
                <c:pt idx="0">
                  <c:v>117.87781200884</c:v>
                </c:pt>
                <c:pt idx="1">
                  <c:v>117.68649210300984</c:v>
                </c:pt>
                <c:pt idx="2">
                  <c:v>117.61246027401998</c:v>
                </c:pt>
                <c:pt idx="3">
                  <c:v>116.93255110760001</c:v>
                </c:pt>
                <c:pt idx="4">
                  <c:v>116.78634894791</c:v>
                </c:pt>
                <c:pt idx="5">
                  <c:v>116.77964405165</c:v>
                </c:pt>
                <c:pt idx="6">
                  <c:v>116.63817472887</c:v>
                </c:pt>
                <c:pt idx="7">
                  <c:v>116.64171352189008</c:v>
                </c:pt>
                <c:pt idx="8">
                  <c:v>116.64599466420999</c:v>
                </c:pt>
                <c:pt idx="9">
                  <c:v>116.64418465343</c:v>
                </c:pt>
                <c:pt idx="10">
                  <c:v>116.64593488757991</c:v>
                </c:pt>
                <c:pt idx="11">
                  <c:v>116.64873655460984</c:v>
                </c:pt>
                <c:pt idx="12">
                  <c:v>116.64543243477986</c:v>
                </c:pt>
                <c:pt idx="13">
                  <c:v>116.64351436899008</c:v>
                </c:pt>
                <c:pt idx="14">
                  <c:v>116.64162052502009</c:v>
                </c:pt>
                <c:pt idx="15">
                  <c:v>116.62060930894</c:v>
                </c:pt>
                <c:pt idx="16">
                  <c:v>116.62045958903002</c:v>
                </c:pt>
                <c:pt idx="17">
                  <c:v>116.60797088282985</c:v>
                </c:pt>
                <c:pt idx="18">
                  <c:v>116.60183745259978</c:v>
                </c:pt>
                <c:pt idx="19">
                  <c:v>116.59494115001</c:v>
                </c:pt>
                <c:pt idx="20">
                  <c:v>116.59128184954002</c:v>
                </c:pt>
                <c:pt idx="21">
                  <c:v>116.58167614459001</c:v>
                </c:pt>
                <c:pt idx="22">
                  <c:v>116.57800583787983</c:v>
                </c:pt>
                <c:pt idx="23">
                  <c:v>116.57689599430998</c:v>
                </c:pt>
                <c:pt idx="24">
                  <c:v>116.53615044148</c:v>
                </c:pt>
                <c:pt idx="25">
                  <c:v>116.52577526290985</c:v>
                </c:pt>
                <c:pt idx="26">
                  <c:v>116.45528990455</c:v>
                </c:pt>
                <c:pt idx="27">
                  <c:v>116.45712901736999</c:v>
                </c:pt>
                <c:pt idx="28">
                  <c:v>116.47516435658984</c:v>
                </c:pt>
                <c:pt idx="29">
                  <c:v>116.46716061695008</c:v>
                </c:pt>
                <c:pt idx="30">
                  <c:v>116.42976455340001</c:v>
                </c:pt>
                <c:pt idx="31">
                  <c:v>116.46184447547009</c:v>
                </c:pt>
                <c:pt idx="32">
                  <c:v>116.47005467429008</c:v>
                </c:pt>
                <c:pt idx="33">
                  <c:v>116.4671698495801</c:v>
                </c:pt>
                <c:pt idx="34">
                  <c:v>116.45184686954002</c:v>
                </c:pt>
                <c:pt idx="35">
                  <c:v>116.4468042572701</c:v>
                </c:pt>
                <c:pt idx="36">
                  <c:v>116.44706883248986</c:v>
                </c:pt>
                <c:pt idx="37">
                  <c:v>117.11845996557008</c:v>
                </c:pt>
                <c:pt idx="38">
                  <c:v>117.12598139640976</c:v>
                </c:pt>
                <c:pt idx="39">
                  <c:v>117.1443891743</c:v>
                </c:pt>
                <c:pt idx="40">
                  <c:v>117.79921135132008</c:v>
                </c:pt>
              </c:numCache>
            </c:numRef>
          </c:yVal>
        </c:ser>
        <c:ser>
          <c:idx val="2"/>
          <c:order val="2"/>
          <c:tx>
            <c:v>High Water Marks</c:v>
          </c:tx>
          <c:spPr>
            <a:ln>
              <a:noFill/>
            </a:ln>
          </c:spPr>
          <c:marker>
            <c:symbol val="circle"/>
            <c:size val="6"/>
            <c:spPr>
              <a:solidFill>
                <a:schemeClr val="tx1"/>
              </a:solidFill>
            </c:spPr>
          </c:marker>
          <c:xVal>
            <c:numRef>
              <c:f>Sheet3!$P$5:$P$10</c:f>
              <c:numCache>
                <c:formatCode>General</c:formatCode>
                <c:ptCount val="6"/>
                <c:pt idx="0">
                  <c:v>29.05689364318</c:v>
                </c:pt>
                <c:pt idx="1">
                  <c:v>33.294579472676006</c:v>
                </c:pt>
                <c:pt idx="2">
                  <c:v>36.851164138519998</c:v>
                </c:pt>
                <c:pt idx="3">
                  <c:v>42.560693133805003</c:v>
                </c:pt>
                <c:pt idx="4">
                  <c:v>51.942972552827001</c:v>
                </c:pt>
                <c:pt idx="5">
                  <c:v>57.388134444283999</c:v>
                </c:pt>
              </c:numCache>
            </c:numRef>
          </c:xVal>
          <c:yVal>
            <c:numRef>
              <c:f>Sheet3!$Q$5:$Q$10</c:f>
              <c:numCache>
                <c:formatCode>General</c:formatCode>
                <c:ptCount val="6"/>
                <c:pt idx="0">
                  <c:v>116.59801921810002</c:v>
                </c:pt>
                <c:pt idx="1">
                  <c:v>116.61088191134</c:v>
                </c:pt>
                <c:pt idx="2">
                  <c:v>116.59378846568001</c:v>
                </c:pt>
                <c:pt idx="3">
                  <c:v>116.65543436874987</c:v>
                </c:pt>
                <c:pt idx="4">
                  <c:v>116.41516036391999</c:v>
                </c:pt>
                <c:pt idx="5">
                  <c:v>116.32726856273</c:v>
                </c:pt>
              </c:numCache>
            </c:numRef>
          </c:yVal>
        </c:ser>
        <c:axId val="98834304"/>
        <c:axId val="98840960"/>
      </c:scatterChart>
      <c:valAx>
        <c:axId val="98834304"/>
        <c:scaling>
          <c:orientation val="minMax"/>
          <c:max val="80"/>
          <c:min val="20"/>
        </c:scaling>
        <c:axPos val="b"/>
        <c:title>
          <c:tx>
            <c:rich>
              <a:bodyPr/>
              <a:lstStyle/>
              <a:p>
                <a:pPr>
                  <a:defRPr sz="1600"/>
                </a:pPr>
                <a:r>
                  <a:rPr lang="en-US" sz="1600"/>
                  <a:t>Horizontal distance in meters</a:t>
                </a:r>
              </a:p>
            </c:rich>
          </c:tx>
          <c:layout/>
        </c:title>
        <c:numFmt formatCode="General" sourceLinked="1"/>
        <c:tickLblPos val="nextTo"/>
        <c:txPr>
          <a:bodyPr/>
          <a:lstStyle/>
          <a:p>
            <a:pPr>
              <a:defRPr sz="1400"/>
            </a:pPr>
            <a:endParaRPr lang="en-US"/>
          </a:p>
        </c:txPr>
        <c:crossAx val="98840960"/>
        <c:crosses val="autoZero"/>
        <c:crossBetween val="midCat"/>
      </c:valAx>
      <c:valAx>
        <c:axId val="98840960"/>
        <c:scaling>
          <c:orientation val="minMax"/>
          <c:max val="120"/>
          <c:min val="114"/>
        </c:scaling>
        <c:axPos val="l"/>
        <c:majorGridlines/>
        <c:title>
          <c:tx>
            <c:rich>
              <a:bodyPr rot="-5400000" vert="horz"/>
              <a:lstStyle/>
              <a:p>
                <a:pPr>
                  <a:defRPr sz="1600"/>
                </a:pPr>
                <a:r>
                  <a:rPr lang="en-US" sz="1600"/>
                  <a:t>Stage in meters</a:t>
                </a:r>
              </a:p>
            </c:rich>
          </c:tx>
          <c:layout/>
        </c:title>
        <c:numFmt formatCode="General" sourceLinked="1"/>
        <c:tickLblPos val="nextTo"/>
        <c:txPr>
          <a:bodyPr/>
          <a:lstStyle/>
          <a:p>
            <a:pPr>
              <a:defRPr sz="1400"/>
            </a:pPr>
            <a:endParaRPr lang="en-US"/>
          </a:p>
        </c:txPr>
        <c:crossAx val="98834304"/>
        <c:crosses val="autoZero"/>
        <c:crossBetween val="midCat"/>
      </c:valAx>
      <c:spPr>
        <a:noFill/>
        <a:ln>
          <a:solidFill>
            <a:sysClr val="windowText" lastClr="000000"/>
          </a:solidFill>
        </a:ln>
      </c:spPr>
    </c:plotArea>
    <c:legend>
      <c:legendPos val="r"/>
      <c:layout>
        <c:manualLayout>
          <c:xMode val="edge"/>
          <c:yMode val="edge"/>
          <c:x val="0.42324133590241492"/>
          <c:y val="0.38476465441819774"/>
          <c:w val="0.27525098947245474"/>
          <c:h val="0.15354330708661448"/>
        </c:manualLayout>
      </c:layout>
      <c:spPr>
        <a:solidFill>
          <a:schemeClr val="bg1"/>
        </a:solidFill>
        <a:ln>
          <a:solidFill>
            <a:sysClr val="windowText" lastClr="000000"/>
          </a:solidFill>
        </a:ln>
      </c:spPr>
      <c:txPr>
        <a:bodyPr/>
        <a:lstStyle/>
        <a:p>
          <a:pPr>
            <a:defRPr sz="1600"/>
          </a:pPr>
          <a:endParaRPr lang="en-US"/>
        </a:p>
      </c:txPr>
    </c:legend>
    <c:plotVisOnly val="1"/>
  </c:chart>
  <c:externalData r:id="rId1"/>
</c:chartSpace>
</file>

<file path=ppt/charts/chart6.xml><?xml version="1.0" encoding="utf-8"?>
<c:chartSpace xmlns:c="http://schemas.openxmlformats.org/drawingml/2006/chart" xmlns:a="http://schemas.openxmlformats.org/drawingml/2006/main" xmlns:r="http://schemas.openxmlformats.org/officeDocument/2006/relationships">
  <c:date1904 val="1"/>
  <c:lang val="en-US"/>
  <c:chart>
    <c:title>
      <c:tx>
        <c:rich>
          <a:bodyPr/>
          <a:lstStyle/>
          <a:p>
            <a:pPr>
              <a:defRPr/>
            </a:pPr>
            <a:r>
              <a:rPr lang="en-US"/>
              <a:t>Thalweg</a:t>
            </a:r>
            <a:r>
              <a:rPr lang="en-US" baseline="0"/>
              <a:t> longitudinal profile at DR2 Gauge </a:t>
            </a:r>
          </a:p>
          <a:p>
            <a:pPr>
              <a:defRPr/>
            </a:pPr>
            <a:r>
              <a:rPr lang="en-US" baseline="0"/>
              <a:t>Modeled maximum water surface vs. high water marks</a:t>
            </a:r>
            <a:endParaRPr lang="en-US"/>
          </a:p>
        </c:rich>
      </c:tx>
      <c:layout>
        <c:manualLayout>
          <c:xMode val="edge"/>
          <c:yMode val="edge"/>
          <c:x val="0.17580873359188154"/>
          <c:y val="0.16565656565656567"/>
        </c:manualLayout>
      </c:layout>
    </c:title>
    <c:plotArea>
      <c:layout>
        <c:manualLayout>
          <c:layoutTarget val="inner"/>
          <c:xMode val="edge"/>
          <c:yMode val="edge"/>
          <c:x val="0.12651472104769021"/>
          <c:y val="0.27172751133381123"/>
          <c:w val="0.73498719404352464"/>
          <c:h val="0.55639720034995632"/>
        </c:manualLayout>
      </c:layout>
      <c:scatterChart>
        <c:scatterStyle val="lineMarker"/>
        <c:ser>
          <c:idx val="0"/>
          <c:order val="0"/>
          <c:tx>
            <c:v>Bed elevation</c:v>
          </c:tx>
          <c:marker>
            <c:symbol val="none"/>
          </c:marker>
          <c:xVal>
            <c:numRef>
              <c:f>Sheet3!$B$5:$B$215</c:f>
              <c:numCache>
                <c:formatCode>General</c:formatCode>
                <c:ptCount val="211"/>
                <c:pt idx="0">
                  <c:v>3.9139069846204997</c:v>
                </c:pt>
                <c:pt idx="1">
                  <c:v>7.3634299982498996</c:v>
                </c:pt>
                <c:pt idx="2">
                  <c:v>7.89991077753099</c:v>
                </c:pt>
                <c:pt idx="3">
                  <c:v>10.742932560510001</c:v>
                </c:pt>
                <c:pt idx="4">
                  <c:v>10.86648081502703</c:v>
                </c:pt>
                <c:pt idx="5">
                  <c:v>11.642585025501004</c:v>
                </c:pt>
                <c:pt idx="6">
                  <c:v>12.760667432253999</c:v>
                </c:pt>
                <c:pt idx="7">
                  <c:v>15.29708157622</c:v>
                </c:pt>
                <c:pt idx="8">
                  <c:v>16.57417599551502</c:v>
                </c:pt>
                <c:pt idx="9">
                  <c:v>18.920175995476999</c:v>
                </c:pt>
                <c:pt idx="10">
                  <c:v>19.024362662257001</c:v>
                </c:pt>
                <c:pt idx="11">
                  <c:v>22.827175995483021</c:v>
                </c:pt>
                <c:pt idx="12">
                  <c:v>22.925495995589973</c:v>
                </c:pt>
                <c:pt idx="13">
                  <c:v>25.43417599556</c:v>
                </c:pt>
                <c:pt idx="14">
                  <c:v>26.214679463324</c:v>
                </c:pt>
                <c:pt idx="15">
                  <c:v>26.839255250568005</c:v>
                </c:pt>
                <c:pt idx="16">
                  <c:v>29.045726261188957</c:v>
                </c:pt>
                <c:pt idx="17">
                  <c:v>30.182238758372002</c:v>
                </c:pt>
                <c:pt idx="18">
                  <c:v>31.506194059136</c:v>
                </c:pt>
                <c:pt idx="19">
                  <c:v>31.98995871788302</c:v>
                </c:pt>
                <c:pt idx="20">
                  <c:v>32.343164485912915</c:v>
                </c:pt>
                <c:pt idx="21">
                  <c:v>35.580272542038003</c:v>
                </c:pt>
                <c:pt idx="22">
                  <c:v>35.871992771300995</c:v>
                </c:pt>
                <c:pt idx="23">
                  <c:v>39.111214426596995</c:v>
                </c:pt>
                <c:pt idx="24">
                  <c:v>39.488713258145012</c:v>
                </c:pt>
                <c:pt idx="25">
                  <c:v>39.524182161743994</c:v>
                </c:pt>
                <c:pt idx="26">
                  <c:v>39.659027471161949</c:v>
                </c:pt>
                <c:pt idx="27">
                  <c:v>42.525398867384013</c:v>
                </c:pt>
                <c:pt idx="28">
                  <c:v>42.839015386864013</c:v>
                </c:pt>
                <c:pt idx="29">
                  <c:v>43.451970960600001</c:v>
                </c:pt>
                <c:pt idx="30">
                  <c:v>46.24102435847</c:v>
                </c:pt>
                <c:pt idx="31">
                  <c:v>47.601880832989011</c:v>
                </c:pt>
                <c:pt idx="32">
                  <c:v>48.104421354161992</c:v>
                </c:pt>
                <c:pt idx="33">
                  <c:v>50.371012215621001</c:v>
                </c:pt>
                <c:pt idx="34">
                  <c:v>51.693173830309085</c:v>
                </c:pt>
                <c:pt idx="35">
                  <c:v>52.264048741288001</c:v>
                </c:pt>
                <c:pt idx="36">
                  <c:v>55.395028989403002</c:v>
                </c:pt>
                <c:pt idx="37">
                  <c:v>55.418579400662956</c:v>
                </c:pt>
                <c:pt idx="38">
                  <c:v>55.430545086122002</c:v>
                </c:pt>
                <c:pt idx="39">
                  <c:v>55.447226083155996</c:v>
                </c:pt>
                <c:pt idx="40">
                  <c:v>55.852084415499924</c:v>
                </c:pt>
                <c:pt idx="41">
                  <c:v>59.868082160341999</c:v>
                </c:pt>
                <c:pt idx="42">
                  <c:v>60.285920226554069</c:v>
                </c:pt>
                <c:pt idx="43">
                  <c:v>61.260641535723998</c:v>
                </c:pt>
                <c:pt idx="44">
                  <c:v>63.789448005366957</c:v>
                </c:pt>
                <c:pt idx="45">
                  <c:v>63.949565076698995</c:v>
                </c:pt>
                <c:pt idx="46">
                  <c:v>65.866601188811003</c:v>
                </c:pt>
                <c:pt idx="47">
                  <c:v>66.529560666655982</c:v>
                </c:pt>
                <c:pt idx="48">
                  <c:v>66.988131107366868</c:v>
                </c:pt>
                <c:pt idx="49">
                  <c:v>67.190753635525979</c:v>
                </c:pt>
                <c:pt idx="50">
                  <c:v>70.748414376360998</c:v>
                </c:pt>
                <c:pt idx="51">
                  <c:v>70.940865856155</c:v>
                </c:pt>
                <c:pt idx="52">
                  <c:v>72.464813175243137</c:v>
                </c:pt>
                <c:pt idx="53">
                  <c:v>73.428651806018948</c:v>
                </c:pt>
                <c:pt idx="54">
                  <c:v>74.510494374670998</c:v>
                </c:pt>
                <c:pt idx="55">
                  <c:v>75.674315309293988</c:v>
                </c:pt>
                <c:pt idx="56">
                  <c:v>76.578286011258854</c:v>
                </c:pt>
                <c:pt idx="57">
                  <c:v>76.64006965803712</c:v>
                </c:pt>
                <c:pt idx="58">
                  <c:v>76.743901507982002</c:v>
                </c:pt>
                <c:pt idx="59">
                  <c:v>79.641896436439865</c:v>
                </c:pt>
                <c:pt idx="60">
                  <c:v>80.586182270324883</c:v>
                </c:pt>
                <c:pt idx="61">
                  <c:v>81.826936481795002</c:v>
                </c:pt>
                <c:pt idx="62">
                  <c:v>82.953906217079989</c:v>
                </c:pt>
                <c:pt idx="63">
                  <c:v>83.760435810225914</c:v>
                </c:pt>
                <c:pt idx="64">
                  <c:v>85.973477208728838</c:v>
                </c:pt>
                <c:pt idx="65">
                  <c:v>86.504589403208996</c:v>
                </c:pt>
                <c:pt idx="66">
                  <c:v>88.798522024538002</c:v>
                </c:pt>
                <c:pt idx="67">
                  <c:v>88.878956076850784</c:v>
                </c:pt>
                <c:pt idx="68">
                  <c:v>88.963198924961006</c:v>
                </c:pt>
                <c:pt idx="69">
                  <c:v>90.411596179599002</c:v>
                </c:pt>
                <c:pt idx="70">
                  <c:v>92.006076070041914</c:v>
                </c:pt>
                <c:pt idx="71">
                  <c:v>93.169841654340004</c:v>
                </c:pt>
                <c:pt idx="72">
                  <c:v>95.619014574928983</c:v>
                </c:pt>
                <c:pt idx="73">
                  <c:v>96.493742182493847</c:v>
                </c:pt>
                <c:pt idx="74">
                  <c:v>96.990483214310117</c:v>
                </c:pt>
                <c:pt idx="75">
                  <c:v>98.958293454197104</c:v>
                </c:pt>
                <c:pt idx="76">
                  <c:v>101.053062555</c:v>
                </c:pt>
                <c:pt idx="77">
                  <c:v>102.30911098721012</c:v>
                </c:pt>
                <c:pt idx="78">
                  <c:v>105.43052453467008</c:v>
                </c:pt>
                <c:pt idx="79">
                  <c:v>105.79812008944999</c:v>
                </c:pt>
                <c:pt idx="80">
                  <c:v>106.78402886439002</c:v>
                </c:pt>
                <c:pt idx="81">
                  <c:v>108.89775251171991</c:v>
                </c:pt>
                <c:pt idx="82">
                  <c:v>110.48007175497</c:v>
                </c:pt>
                <c:pt idx="83">
                  <c:v>111.44369623455998</c:v>
                </c:pt>
                <c:pt idx="84">
                  <c:v>112.70273053386984</c:v>
                </c:pt>
                <c:pt idx="85">
                  <c:v>113.85817340357991</c:v>
                </c:pt>
                <c:pt idx="86">
                  <c:v>115.92379522807002</c:v>
                </c:pt>
                <c:pt idx="87">
                  <c:v>116.07021785614988</c:v>
                </c:pt>
                <c:pt idx="88">
                  <c:v>116.09577216478982</c:v>
                </c:pt>
                <c:pt idx="89">
                  <c:v>117.06224893343986</c:v>
                </c:pt>
                <c:pt idx="90">
                  <c:v>118.59329202188</c:v>
                </c:pt>
                <c:pt idx="91">
                  <c:v>118.92710377301999</c:v>
                </c:pt>
                <c:pt idx="92">
                  <c:v>118.97651119333</c:v>
                </c:pt>
                <c:pt idx="93">
                  <c:v>118.97776069859998</c:v>
                </c:pt>
                <c:pt idx="94">
                  <c:v>119.03898222933</c:v>
                </c:pt>
                <c:pt idx="95">
                  <c:v>122.7577829647</c:v>
                </c:pt>
                <c:pt idx="96">
                  <c:v>123.23949137157992</c:v>
                </c:pt>
                <c:pt idx="97">
                  <c:v>125.27197889863984</c:v>
                </c:pt>
                <c:pt idx="98">
                  <c:v>126.45320206530012</c:v>
                </c:pt>
                <c:pt idx="99">
                  <c:v>126.72633236104991</c:v>
                </c:pt>
                <c:pt idx="100">
                  <c:v>129.42374557071</c:v>
                </c:pt>
                <c:pt idx="101">
                  <c:v>129.8519864685702</c:v>
                </c:pt>
                <c:pt idx="102">
                  <c:v>132.00157417357983</c:v>
                </c:pt>
                <c:pt idx="103">
                  <c:v>133.00035010586998</c:v>
                </c:pt>
                <c:pt idx="104">
                  <c:v>133.93969774656998</c:v>
                </c:pt>
                <c:pt idx="105">
                  <c:v>134.11610992329</c:v>
                </c:pt>
                <c:pt idx="106">
                  <c:v>135.5494865026302</c:v>
                </c:pt>
                <c:pt idx="107">
                  <c:v>135.61047270168999</c:v>
                </c:pt>
                <c:pt idx="108">
                  <c:v>136.86152619269023</c:v>
                </c:pt>
                <c:pt idx="109">
                  <c:v>137.02602870796017</c:v>
                </c:pt>
                <c:pt idx="110">
                  <c:v>137.03668763597</c:v>
                </c:pt>
                <c:pt idx="111">
                  <c:v>137.29864046396</c:v>
                </c:pt>
                <c:pt idx="112">
                  <c:v>140.34905139258998</c:v>
                </c:pt>
                <c:pt idx="113">
                  <c:v>141.58827445899024</c:v>
                </c:pt>
                <c:pt idx="114">
                  <c:v>141.87735015394</c:v>
                </c:pt>
                <c:pt idx="115">
                  <c:v>142.08389544951999</c:v>
                </c:pt>
                <c:pt idx="116">
                  <c:v>142.86788637340024</c:v>
                </c:pt>
                <c:pt idx="117">
                  <c:v>143.76386783729001</c:v>
                </c:pt>
                <c:pt idx="118">
                  <c:v>145.33067892514998</c:v>
                </c:pt>
                <c:pt idx="119">
                  <c:v>145.59061332714998</c:v>
                </c:pt>
                <c:pt idx="120">
                  <c:v>146.39654050768024</c:v>
                </c:pt>
                <c:pt idx="121">
                  <c:v>148.57188302192998</c:v>
                </c:pt>
                <c:pt idx="122">
                  <c:v>149.31629737413004</c:v>
                </c:pt>
                <c:pt idx="123">
                  <c:v>149.45344838915017</c:v>
                </c:pt>
                <c:pt idx="124">
                  <c:v>149.68130880646024</c:v>
                </c:pt>
                <c:pt idx="125">
                  <c:v>149.8653299222303</c:v>
                </c:pt>
                <c:pt idx="126">
                  <c:v>151.49160842648001</c:v>
                </c:pt>
                <c:pt idx="127">
                  <c:v>152.89940710285001</c:v>
                </c:pt>
                <c:pt idx="128">
                  <c:v>153.51905342961979</c:v>
                </c:pt>
                <c:pt idx="129">
                  <c:v>154.44743876255001</c:v>
                </c:pt>
                <c:pt idx="130">
                  <c:v>154.50020856141001</c:v>
                </c:pt>
                <c:pt idx="131">
                  <c:v>156.04731697725023</c:v>
                </c:pt>
                <c:pt idx="132">
                  <c:v>157.99600674166001</c:v>
                </c:pt>
                <c:pt idx="133">
                  <c:v>158.10887867623001</c:v>
                </c:pt>
                <c:pt idx="134">
                  <c:v>158.66703958894001</c:v>
                </c:pt>
                <c:pt idx="135">
                  <c:v>158.77089053712999</c:v>
                </c:pt>
                <c:pt idx="136">
                  <c:v>160.21897346078998</c:v>
                </c:pt>
                <c:pt idx="137">
                  <c:v>160.51738535813001</c:v>
                </c:pt>
                <c:pt idx="138">
                  <c:v>162.99664627134001</c:v>
                </c:pt>
                <c:pt idx="139">
                  <c:v>163.26541400680998</c:v>
                </c:pt>
                <c:pt idx="140">
                  <c:v>165.3571764128703</c:v>
                </c:pt>
                <c:pt idx="141">
                  <c:v>166.80569672559</c:v>
                </c:pt>
                <c:pt idx="142">
                  <c:v>166.96541400680002</c:v>
                </c:pt>
                <c:pt idx="143">
                  <c:v>168.32820010296024</c:v>
                </c:pt>
                <c:pt idx="144">
                  <c:v>170.10627376184965</c:v>
                </c:pt>
                <c:pt idx="145">
                  <c:v>170.12026483384992</c:v>
                </c:pt>
                <c:pt idx="146">
                  <c:v>172.3527433687602</c:v>
                </c:pt>
                <c:pt idx="147">
                  <c:v>173.53870540784999</c:v>
                </c:pt>
                <c:pt idx="148">
                  <c:v>174.25309765518</c:v>
                </c:pt>
                <c:pt idx="149">
                  <c:v>176.47052154300999</c:v>
                </c:pt>
                <c:pt idx="150">
                  <c:v>176.47469585814983</c:v>
                </c:pt>
                <c:pt idx="151">
                  <c:v>179.28847089448001</c:v>
                </c:pt>
                <c:pt idx="152">
                  <c:v>180.23917724709997</c:v>
                </c:pt>
                <c:pt idx="153">
                  <c:v>181.13939306197992</c:v>
                </c:pt>
                <c:pt idx="154">
                  <c:v>182.14507441308999</c:v>
                </c:pt>
                <c:pt idx="155">
                  <c:v>182.8042238562802</c:v>
                </c:pt>
                <c:pt idx="156">
                  <c:v>184.29084980900001</c:v>
                </c:pt>
                <c:pt idx="157">
                  <c:v>185.10236953425999</c:v>
                </c:pt>
                <c:pt idx="158">
                  <c:v>186.50621868975</c:v>
                </c:pt>
                <c:pt idx="159">
                  <c:v>187.09466803430982</c:v>
                </c:pt>
                <c:pt idx="160">
                  <c:v>189.37090364400999</c:v>
                </c:pt>
                <c:pt idx="161">
                  <c:v>189.61482144367</c:v>
                </c:pt>
                <c:pt idx="162">
                  <c:v>192.36777907073017</c:v>
                </c:pt>
                <c:pt idx="163">
                  <c:v>193.05510532202001</c:v>
                </c:pt>
                <c:pt idx="164">
                  <c:v>193.38390028134998</c:v>
                </c:pt>
                <c:pt idx="165">
                  <c:v>195.13231492838</c:v>
                </c:pt>
                <c:pt idx="166">
                  <c:v>195.69873989314999</c:v>
                </c:pt>
                <c:pt idx="167">
                  <c:v>196.93722254925001</c:v>
                </c:pt>
                <c:pt idx="168">
                  <c:v>197.02176862038999</c:v>
                </c:pt>
                <c:pt idx="169">
                  <c:v>199.33545544464002</c:v>
                </c:pt>
                <c:pt idx="170">
                  <c:v>200.6392611635398</c:v>
                </c:pt>
                <c:pt idx="171">
                  <c:v>201.04689194594999</c:v>
                </c:pt>
                <c:pt idx="172">
                  <c:v>201.63656931065</c:v>
                </c:pt>
                <c:pt idx="173">
                  <c:v>202.15880451928001</c:v>
                </c:pt>
                <c:pt idx="174">
                  <c:v>203.71478971869999</c:v>
                </c:pt>
                <c:pt idx="175">
                  <c:v>205.23727012766</c:v>
                </c:pt>
                <c:pt idx="176">
                  <c:v>205.25941736223024</c:v>
                </c:pt>
                <c:pt idx="177">
                  <c:v>206.18892231895023</c:v>
                </c:pt>
                <c:pt idx="178">
                  <c:v>208.42648420553004</c:v>
                </c:pt>
                <c:pt idx="179">
                  <c:v>208.97462481961</c:v>
                </c:pt>
                <c:pt idx="180">
                  <c:v>209.26610198347001</c:v>
                </c:pt>
                <c:pt idx="181">
                  <c:v>210.90639885662034</c:v>
                </c:pt>
                <c:pt idx="182">
                  <c:v>211.59296886302016</c:v>
                </c:pt>
                <c:pt idx="183">
                  <c:v>213.48253938059034</c:v>
                </c:pt>
                <c:pt idx="184">
                  <c:v>213.57660570536976</c:v>
                </c:pt>
                <c:pt idx="185">
                  <c:v>214.18504936914002</c:v>
                </c:pt>
                <c:pt idx="186">
                  <c:v>215.66840305465001</c:v>
                </c:pt>
                <c:pt idx="187">
                  <c:v>215.68798436994001</c:v>
                </c:pt>
                <c:pt idx="188">
                  <c:v>216.71080345244999</c:v>
                </c:pt>
                <c:pt idx="189">
                  <c:v>218.4579801152002</c:v>
                </c:pt>
                <c:pt idx="190">
                  <c:v>218.83990530942</c:v>
                </c:pt>
                <c:pt idx="191">
                  <c:v>219.00786408904995</c:v>
                </c:pt>
                <c:pt idx="192">
                  <c:v>219.61067362030965</c:v>
                </c:pt>
                <c:pt idx="193">
                  <c:v>221.61445819172982</c:v>
                </c:pt>
                <c:pt idx="194">
                  <c:v>222.01042965868024</c:v>
                </c:pt>
                <c:pt idx="195">
                  <c:v>223.75326535421999</c:v>
                </c:pt>
                <c:pt idx="196">
                  <c:v>225.24231434353001</c:v>
                </c:pt>
                <c:pt idx="197">
                  <c:v>227.33600005096017</c:v>
                </c:pt>
                <c:pt idx="198">
                  <c:v>227.56809448569024</c:v>
                </c:pt>
                <c:pt idx="199">
                  <c:v>228.68688123760001</c:v>
                </c:pt>
                <c:pt idx="200">
                  <c:v>230.83107174929</c:v>
                </c:pt>
                <c:pt idx="201">
                  <c:v>231.58768503169</c:v>
                </c:pt>
                <c:pt idx="202">
                  <c:v>231.92295801416</c:v>
                </c:pt>
                <c:pt idx="203">
                  <c:v>232.25580695759024</c:v>
                </c:pt>
                <c:pt idx="204">
                  <c:v>232.73470440342999</c:v>
                </c:pt>
                <c:pt idx="205">
                  <c:v>235.12160492235998</c:v>
                </c:pt>
                <c:pt idx="206">
                  <c:v>236.03045925938</c:v>
                </c:pt>
                <c:pt idx="207">
                  <c:v>236.1192940953398</c:v>
                </c:pt>
                <c:pt idx="208">
                  <c:v>237.86116946770019</c:v>
                </c:pt>
                <c:pt idx="209">
                  <c:v>238.37349093394999</c:v>
                </c:pt>
                <c:pt idx="210">
                  <c:v>240.29262710886999</c:v>
                </c:pt>
              </c:numCache>
            </c:numRef>
          </c:xVal>
          <c:yVal>
            <c:numRef>
              <c:f>Sheet3!$C$5:$C$216</c:f>
              <c:numCache>
                <c:formatCode>General</c:formatCode>
                <c:ptCount val="212"/>
                <c:pt idx="0">
                  <c:v>115.22101726499002</c:v>
                </c:pt>
                <c:pt idx="1">
                  <c:v>114.96103329607008</c:v>
                </c:pt>
                <c:pt idx="2">
                  <c:v>114.89198329416008</c:v>
                </c:pt>
                <c:pt idx="3">
                  <c:v>114.77989175694987</c:v>
                </c:pt>
                <c:pt idx="4">
                  <c:v>114.77007702947986</c:v>
                </c:pt>
                <c:pt idx="5">
                  <c:v>114.76700089895</c:v>
                </c:pt>
                <c:pt idx="6">
                  <c:v>114.80472908663998</c:v>
                </c:pt>
                <c:pt idx="7">
                  <c:v>114.85643867904</c:v>
                </c:pt>
                <c:pt idx="8">
                  <c:v>114.96811235742985</c:v>
                </c:pt>
                <c:pt idx="9">
                  <c:v>115.05136861163</c:v>
                </c:pt>
                <c:pt idx="10">
                  <c:v>115.05258219397983</c:v>
                </c:pt>
                <c:pt idx="11">
                  <c:v>114.97378550201985</c:v>
                </c:pt>
                <c:pt idx="12">
                  <c:v>114.97566701261987</c:v>
                </c:pt>
                <c:pt idx="13">
                  <c:v>114.83430725417998</c:v>
                </c:pt>
                <c:pt idx="14">
                  <c:v>114.77808003738984</c:v>
                </c:pt>
                <c:pt idx="15">
                  <c:v>114.76240223261986</c:v>
                </c:pt>
                <c:pt idx="16">
                  <c:v>114.70082146222002</c:v>
                </c:pt>
                <c:pt idx="17">
                  <c:v>114.70304092841</c:v>
                </c:pt>
                <c:pt idx="18">
                  <c:v>114.70321409372002</c:v>
                </c:pt>
                <c:pt idx="19">
                  <c:v>114.71629702888002</c:v>
                </c:pt>
                <c:pt idx="20">
                  <c:v>114.67702953436</c:v>
                </c:pt>
                <c:pt idx="21">
                  <c:v>114.49949090998008</c:v>
                </c:pt>
                <c:pt idx="22">
                  <c:v>114.48682167672</c:v>
                </c:pt>
                <c:pt idx="23">
                  <c:v>114.37130376579998</c:v>
                </c:pt>
                <c:pt idx="24">
                  <c:v>114.35544543107991</c:v>
                </c:pt>
                <c:pt idx="25">
                  <c:v>114.36099587847001</c:v>
                </c:pt>
                <c:pt idx="26">
                  <c:v>114.34198473394002</c:v>
                </c:pt>
                <c:pt idx="27">
                  <c:v>114.17934002322984</c:v>
                </c:pt>
                <c:pt idx="28">
                  <c:v>114.19327032927002</c:v>
                </c:pt>
                <c:pt idx="29">
                  <c:v>114.21256740763998</c:v>
                </c:pt>
                <c:pt idx="30">
                  <c:v>114.2702714958</c:v>
                </c:pt>
                <c:pt idx="31">
                  <c:v>114.15718496352</c:v>
                </c:pt>
                <c:pt idx="32">
                  <c:v>114.17045228795986</c:v>
                </c:pt>
                <c:pt idx="33">
                  <c:v>114.23339048744</c:v>
                </c:pt>
                <c:pt idx="34">
                  <c:v>114.26453630422</c:v>
                </c:pt>
                <c:pt idx="35">
                  <c:v>114.23374463647001</c:v>
                </c:pt>
                <c:pt idx="36">
                  <c:v>114.0479039085001</c:v>
                </c:pt>
                <c:pt idx="37">
                  <c:v>114.05041334126008</c:v>
                </c:pt>
                <c:pt idx="38">
                  <c:v>114.05033044039995</c:v>
                </c:pt>
                <c:pt idx="39">
                  <c:v>114.04841388157008</c:v>
                </c:pt>
                <c:pt idx="40">
                  <c:v>114.07277490541986</c:v>
                </c:pt>
                <c:pt idx="41">
                  <c:v>114.32778077484991</c:v>
                </c:pt>
                <c:pt idx="42">
                  <c:v>114.30424147162998</c:v>
                </c:pt>
                <c:pt idx="43">
                  <c:v>114.24084293754991</c:v>
                </c:pt>
                <c:pt idx="44">
                  <c:v>114.15512381081992</c:v>
                </c:pt>
                <c:pt idx="45">
                  <c:v>114.19065393519008</c:v>
                </c:pt>
                <c:pt idx="46">
                  <c:v>114.28267521771991</c:v>
                </c:pt>
                <c:pt idx="47">
                  <c:v>114.28016706306002</c:v>
                </c:pt>
                <c:pt idx="48">
                  <c:v>114.34585653524998</c:v>
                </c:pt>
                <c:pt idx="49">
                  <c:v>114.31213242414998</c:v>
                </c:pt>
                <c:pt idx="50">
                  <c:v>114.33817635295982</c:v>
                </c:pt>
                <c:pt idx="51">
                  <c:v>114.33996072583008</c:v>
                </c:pt>
                <c:pt idx="52">
                  <c:v>114.24909057654</c:v>
                </c:pt>
                <c:pt idx="53">
                  <c:v>114.29033745615986</c:v>
                </c:pt>
                <c:pt idx="54">
                  <c:v>114.10358848643986</c:v>
                </c:pt>
                <c:pt idx="55">
                  <c:v>114.02758896502</c:v>
                </c:pt>
                <c:pt idx="56">
                  <c:v>113.95355922671008</c:v>
                </c:pt>
                <c:pt idx="57">
                  <c:v>113.95703609905</c:v>
                </c:pt>
                <c:pt idx="58">
                  <c:v>113.95110063627008</c:v>
                </c:pt>
                <c:pt idx="59">
                  <c:v>113.95605292002</c:v>
                </c:pt>
                <c:pt idx="60">
                  <c:v>113.97430223337</c:v>
                </c:pt>
                <c:pt idx="61">
                  <c:v>114.06753104719</c:v>
                </c:pt>
                <c:pt idx="62">
                  <c:v>114.17300504646983</c:v>
                </c:pt>
                <c:pt idx="63">
                  <c:v>114.20386102222</c:v>
                </c:pt>
                <c:pt idx="64">
                  <c:v>114.06587739486984</c:v>
                </c:pt>
                <c:pt idx="65">
                  <c:v>114.04809212951992</c:v>
                </c:pt>
                <c:pt idx="66">
                  <c:v>113.75048994488</c:v>
                </c:pt>
                <c:pt idx="67">
                  <c:v>113.74512298382002</c:v>
                </c:pt>
                <c:pt idx="68">
                  <c:v>113.73651788465</c:v>
                </c:pt>
                <c:pt idx="69">
                  <c:v>113.73568978047008</c:v>
                </c:pt>
                <c:pt idx="70">
                  <c:v>113.73365340344009</c:v>
                </c:pt>
                <c:pt idx="71">
                  <c:v>113.74411416851014</c:v>
                </c:pt>
                <c:pt idx="72">
                  <c:v>113.61428347300009</c:v>
                </c:pt>
                <c:pt idx="73">
                  <c:v>113.51721768620017</c:v>
                </c:pt>
                <c:pt idx="74">
                  <c:v>113.46327371245987</c:v>
                </c:pt>
                <c:pt idx="75">
                  <c:v>113.41712480248</c:v>
                </c:pt>
                <c:pt idx="76">
                  <c:v>113.45256978000012</c:v>
                </c:pt>
                <c:pt idx="77">
                  <c:v>113.45477990878</c:v>
                </c:pt>
                <c:pt idx="78">
                  <c:v>113.42626921370002</c:v>
                </c:pt>
                <c:pt idx="79">
                  <c:v>113.4434245586701</c:v>
                </c:pt>
                <c:pt idx="80">
                  <c:v>113.46324131463</c:v>
                </c:pt>
                <c:pt idx="81">
                  <c:v>113.57830754096985</c:v>
                </c:pt>
                <c:pt idx="82">
                  <c:v>113.51395222906002</c:v>
                </c:pt>
                <c:pt idx="83">
                  <c:v>113.50154213614985</c:v>
                </c:pt>
                <c:pt idx="84">
                  <c:v>113.48514644007008</c:v>
                </c:pt>
                <c:pt idx="85">
                  <c:v>113.47364466097014</c:v>
                </c:pt>
                <c:pt idx="86">
                  <c:v>113.4582528098</c:v>
                </c:pt>
                <c:pt idx="87">
                  <c:v>113.46088938066002</c:v>
                </c:pt>
                <c:pt idx="88">
                  <c:v>113.46274439151998</c:v>
                </c:pt>
                <c:pt idx="89">
                  <c:v>113.50612188084008</c:v>
                </c:pt>
                <c:pt idx="90">
                  <c:v>113.45966128632008</c:v>
                </c:pt>
                <c:pt idx="91">
                  <c:v>113.46350162971014</c:v>
                </c:pt>
                <c:pt idx="92">
                  <c:v>113.46843546373</c:v>
                </c:pt>
                <c:pt idx="93">
                  <c:v>113.46845741314</c:v>
                </c:pt>
                <c:pt idx="94">
                  <c:v>113.46242095588002</c:v>
                </c:pt>
                <c:pt idx="95">
                  <c:v>113.47723431129</c:v>
                </c:pt>
                <c:pt idx="96">
                  <c:v>113.46722920163019</c:v>
                </c:pt>
                <c:pt idx="97">
                  <c:v>113.46065304030017</c:v>
                </c:pt>
                <c:pt idx="98">
                  <c:v>113.46566312440002</c:v>
                </c:pt>
                <c:pt idx="99">
                  <c:v>113.46044960828009</c:v>
                </c:pt>
                <c:pt idx="100">
                  <c:v>113.45991988352</c:v>
                </c:pt>
                <c:pt idx="101">
                  <c:v>113.45985885586001</c:v>
                </c:pt>
                <c:pt idx="102">
                  <c:v>113.45999908447008</c:v>
                </c:pt>
                <c:pt idx="103">
                  <c:v>113.46012998063017</c:v>
                </c:pt>
                <c:pt idx="104">
                  <c:v>113.46044194008</c:v>
                </c:pt>
                <c:pt idx="105">
                  <c:v>113.49683653632987</c:v>
                </c:pt>
                <c:pt idx="106">
                  <c:v>113.46747714019</c:v>
                </c:pt>
                <c:pt idx="107">
                  <c:v>113.47611375152998</c:v>
                </c:pt>
                <c:pt idx="108">
                  <c:v>113.53716872400008</c:v>
                </c:pt>
                <c:pt idx="109">
                  <c:v>113.55136676918002</c:v>
                </c:pt>
                <c:pt idx="110">
                  <c:v>113.54964084714008</c:v>
                </c:pt>
                <c:pt idx="111">
                  <c:v>113.54190981435002</c:v>
                </c:pt>
                <c:pt idx="112">
                  <c:v>113.68746913957995</c:v>
                </c:pt>
                <c:pt idx="113">
                  <c:v>113.59880066302</c:v>
                </c:pt>
                <c:pt idx="114">
                  <c:v>113.62459874024998</c:v>
                </c:pt>
                <c:pt idx="115">
                  <c:v>113.60384368664</c:v>
                </c:pt>
                <c:pt idx="116">
                  <c:v>113.64682361017999</c:v>
                </c:pt>
                <c:pt idx="117">
                  <c:v>113.73504439974</c:v>
                </c:pt>
                <c:pt idx="118">
                  <c:v>113.6876429359</c:v>
                </c:pt>
                <c:pt idx="119">
                  <c:v>113.64988723421</c:v>
                </c:pt>
                <c:pt idx="120">
                  <c:v>113.61020645261</c:v>
                </c:pt>
                <c:pt idx="121">
                  <c:v>113.53640643275986</c:v>
                </c:pt>
                <c:pt idx="122">
                  <c:v>113.53763181414</c:v>
                </c:pt>
                <c:pt idx="123">
                  <c:v>113.54215225250985</c:v>
                </c:pt>
                <c:pt idx="124">
                  <c:v>113.51633723632985</c:v>
                </c:pt>
                <c:pt idx="125">
                  <c:v>113.51186795160002</c:v>
                </c:pt>
                <c:pt idx="126">
                  <c:v>113.59417041320998</c:v>
                </c:pt>
                <c:pt idx="127">
                  <c:v>113.57635543571</c:v>
                </c:pt>
                <c:pt idx="128">
                  <c:v>113.58602543664</c:v>
                </c:pt>
                <c:pt idx="129">
                  <c:v>113.60261234850985</c:v>
                </c:pt>
                <c:pt idx="130">
                  <c:v>113.60545181558976</c:v>
                </c:pt>
                <c:pt idx="131">
                  <c:v>113.58315424074009</c:v>
                </c:pt>
                <c:pt idx="132">
                  <c:v>113.60878190421001</c:v>
                </c:pt>
                <c:pt idx="133">
                  <c:v>113.63216840965001</c:v>
                </c:pt>
                <c:pt idx="134">
                  <c:v>113.52475298941</c:v>
                </c:pt>
                <c:pt idx="135">
                  <c:v>113.52952082361998</c:v>
                </c:pt>
                <c:pt idx="136">
                  <c:v>113.54338846356001</c:v>
                </c:pt>
                <c:pt idx="137">
                  <c:v>113.60418482671992</c:v>
                </c:pt>
                <c:pt idx="138">
                  <c:v>113.68635588930998</c:v>
                </c:pt>
                <c:pt idx="139">
                  <c:v>113.64001376857009</c:v>
                </c:pt>
                <c:pt idx="140">
                  <c:v>113.66186528467009</c:v>
                </c:pt>
                <c:pt idx="141">
                  <c:v>113.61191379116015</c:v>
                </c:pt>
                <c:pt idx="142">
                  <c:v>113.63149379520009</c:v>
                </c:pt>
                <c:pt idx="143">
                  <c:v>113.67397642997</c:v>
                </c:pt>
                <c:pt idx="144">
                  <c:v>113.73365366017022</c:v>
                </c:pt>
                <c:pt idx="145">
                  <c:v>113.73623524141009</c:v>
                </c:pt>
                <c:pt idx="146">
                  <c:v>113.62351321906</c:v>
                </c:pt>
                <c:pt idx="147">
                  <c:v>113.52892691735001</c:v>
                </c:pt>
                <c:pt idx="148">
                  <c:v>113.50878698321</c:v>
                </c:pt>
                <c:pt idx="149">
                  <c:v>113.54910489894009</c:v>
                </c:pt>
                <c:pt idx="150">
                  <c:v>113.54877610719984</c:v>
                </c:pt>
                <c:pt idx="151">
                  <c:v>113.66878061659978</c:v>
                </c:pt>
                <c:pt idx="152">
                  <c:v>113.6413272389</c:v>
                </c:pt>
                <c:pt idx="153">
                  <c:v>113.62158752658982</c:v>
                </c:pt>
                <c:pt idx="154">
                  <c:v>113.74572317467998</c:v>
                </c:pt>
                <c:pt idx="155">
                  <c:v>113.73564983462001</c:v>
                </c:pt>
                <c:pt idx="156">
                  <c:v>113.75063642969998</c:v>
                </c:pt>
                <c:pt idx="157">
                  <c:v>113.74709506438013</c:v>
                </c:pt>
                <c:pt idx="158">
                  <c:v>113.52379637491001</c:v>
                </c:pt>
                <c:pt idx="159">
                  <c:v>113.47820186132</c:v>
                </c:pt>
                <c:pt idx="160">
                  <c:v>113.39944599601</c:v>
                </c:pt>
                <c:pt idx="161">
                  <c:v>113.39176924921017</c:v>
                </c:pt>
                <c:pt idx="162">
                  <c:v>113.47259748694998</c:v>
                </c:pt>
                <c:pt idx="163">
                  <c:v>113.49311796526017</c:v>
                </c:pt>
                <c:pt idx="164">
                  <c:v>113.54537037154986</c:v>
                </c:pt>
                <c:pt idx="165">
                  <c:v>113.48035323212</c:v>
                </c:pt>
                <c:pt idx="166">
                  <c:v>113.48706242010999</c:v>
                </c:pt>
                <c:pt idx="167">
                  <c:v>113.47917355771995</c:v>
                </c:pt>
                <c:pt idx="168">
                  <c:v>113.47154156921999</c:v>
                </c:pt>
                <c:pt idx="169">
                  <c:v>113.4663096046401</c:v>
                </c:pt>
                <c:pt idx="170">
                  <c:v>113.39648113058982</c:v>
                </c:pt>
                <c:pt idx="171">
                  <c:v>113.39028215698984</c:v>
                </c:pt>
                <c:pt idx="172">
                  <c:v>113.42095025524009</c:v>
                </c:pt>
                <c:pt idx="173">
                  <c:v>113.4826855882401</c:v>
                </c:pt>
                <c:pt idx="174">
                  <c:v>113.68494208913998</c:v>
                </c:pt>
                <c:pt idx="175">
                  <c:v>113.48226277361</c:v>
                </c:pt>
                <c:pt idx="176">
                  <c:v>113.47928716213001</c:v>
                </c:pt>
                <c:pt idx="177">
                  <c:v>113.36511164746</c:v>
                </c:pt>
                <c:pt idx="178">
                  <c:v>113.30493554985</c:v>
                </c:pt>
                <c:pt idx="179">
                  <c:v>113.32218543422987</c:v>
                </c:pt>
                <c:pt idx="180">
                  <c:v>113.2858215837</c:v>
                </c:pt>
                <c:pt idx="181">
                  <c:v>113.15771828561</c:v>
                </c:pt>
                <c:pt idx="182">
                  <c:v>113.10307186384986</c:v>
                </c:pt>
                <c:pt idx="183">
                  <c:v>113.17446275546986</c:v>
                </c:pt>
                <c:pt idx="184">
                  <c:v>113.17737735158975</c:v>
                </c:pt>
                <c:pt idx="185">
                  <c:v>113.29428367346009</c:v>
                </c:pt>
                <c:pt idx="186">
                  <c:v>113.17097912844983</c:v>
                </c:pt>
                <c:pt idx="187">
                  <c:v>113.16564953933</c:v>
                </c:pt>
                <c:pt idx="188">
                  <c:v>113.24551875453</c:v>
                </c:pt>
                <c:pt idx="189">
                  <c:v>113.01964814172</c:v>
                </c:pt>
                <c:pt idx="190">
                  <c:v>112.99792056112017</c:v>
                </c:pt>
                <c:pt idx="191">
                  <c:v>112.99978674809</c:v>
                </c:pt>
                <c:pt idx="192">
                  <c:v>112.95837371225984</c:v>
                </c:pt>
                <c:pt idx="193">
                  <c:v>113.02971468542998</c:v>
                </c:pt>
                <c:pt idx="194">
                  <c:v>113.01575055821</c:v>
                </c:pt>
                <c:pt idx="195">
                  <c:v>112.96036603516002</c:v>
                </c:pt>
                <c:pt idx="196">
                  <c:v>112.97416016763998</c:v>
                </c:pt>
                <c:pt idx="197">
                  <c:v>113.01261100195002</c:v>
                </c:pt>
                <c:pt idx="198">
                  <c:v>113.01545176447</c:v>
                </c:pt>
                <c:pt idx="199">
                  <c:v>112.97320727677995</c:v>
                </c:pt>
                <c:pt idx="200">
                  <c:v>112.88635370473</c:v>
                </c:pt>
                <c:pt idx="201">
                  <c:v>112.87732349917999</c:v>
                </c:pt>
                <c:pt idx="202">
                  <c:v>112.86346758739002</c:v>
                </c:pt>
                <c:pt idx="203">
                  <c:v>112.87578268799984</c:v>
                </c:pt>
                <c:pt idx="204">
                  <c:v>112.87982658625988</c:v>
                </c:pt>
                <c:pt idx="205">
                  <c:v>113.03546455828</c:v>
                </c:pt>
                <c:pt idx="206">
                  <c:v>113.03132181561</c:v>
                </c:pt>
                <c:pt idx="207">
                  <c:v>113.03172281996</c:v>
                </c:pt>
                <c:pt idx="208">
                  <c:v>113.01473084899</c:v>
                </c:pt>
                <c:pt idx="209">
                  <c:v>112.98440201644986</c:v>
                </c:pt>
                <c:pt idx="210">
                  <c:v>112.85859314151</c:v>
                </c:pt>
                <c:pt idx="211">
                  <c:v>112.86134228138998</c:v>
                </c:pt>
              </c:numCache>
            </c:numRef>
          </c:yVal>
        </c:ser>
        <c:ser>
          <c:idx val="1"/>
          <c:order val="1"/>
          <c:tx>
            <c:v>Maximum water surface</c:v>
          </c:tx>
          <c:marker>
            <c:symbol val="none"/>
          </c:marker>
          <c:xVal>
            <c:numRef>
              <c:f>Sheet3!$D$5:$D$215</c:f>
              <c:numCache>
                <c:formatCode>General</c:formatCode>
                <c:ptCount val="211"/>
                <c:pt idx="0">
                  <c:v>3.9139069846204997</c:v>
                </c:pt>
                <c:pt idx="1">
                  <c:v>7.3634299982498996</c:v>
                </c:pt>
                <c:pt idx="2">
                  <c:v>7.89991077753099</c:v>
                </c:pt>
                <c:pt idx="3">
                  <c:v>10.742932560510001</c:v>
                </c:pt>
                <c:pt idx="4">
                  <c:v>10.86648081502703</c:v>
                </c:pt>
                <c:pt idx="5">
                  <c:v>11.642585025501004</c:v>
                </c:pt>
                <c:pt idx="6">
                  <c:v>12.760667432253999</c:v>
                </c:pt>
                <c:pt idx="7">
                  <c:v>15.29708157622</c:v>
                </c:pt>
                <c:pt idx="8">
                  <c:v>16.57417599551502</c:v>
                </c:pt>
                <c:pt idx="9">
                  <c:v>18.920175995476999</c:v>
                </c:pt>
                <c:pt idx="10">
                  <c:v>19.024362662257001</c:v>
                </c:pt>
                <c:pt idx="11">
                  <c:v>22.827175995483021</c:v>
                </c:pt>
                <c:pt idx="12">
                  <c:v>22.925495995589973</c:v>
                </c:pt>
                <c:pt idx="13">
                  <c:v>25.43417599556</c:v>
                </c:pt>
                <c:pt idx="14">
                  <c:v>26.214679463324</c:v>
                </c:pt>
                <c:pt idx="15">
                  <c:v>26.839255250568005</c:v>
                </c:pt>
                <c:pt idx="16">
                  <c:v>29.045726261188957</c:v>
                </c:pt>
                <c:pt idx="17">
                  <c:v>30.182238758372002</c:v>
                </c:pt>
                <c:pt idx="18">
                  <c:v>31.506194059136</c:v>
                </c:pt>
                <c:pt idx="19">
                  <c:v>31.98995871788302</c:v>
                </c:pt>
                <c:pt idx="20">
                  <c:v>32.343164485912915</c:v>
                </c:pt>
                <c:pt idx="21">
                  <c:v>35.580272542038003</c:v>
                </c:pt>
                <c:pt idx="22">
                  <c:v>35.871992771300995</c:v>
                </c:pt>
                <c:pt idx="23">
                  <c:v>39.111214426596995</c:v>
                </c:pt>
                <c:pt idx="24">
                  <c:v>39.488713258145012</c:v>
                </c:pt>
                <c:pt idx="25">
                  <c:v>39.524182161743994</c:v>
                </c:pt>
                <c:pt idx="26">
                  <c:v>39.659027471161949</c:v>
                </c:pt>
                <c:pt idx="27">
                  <c:v>42.525398867384013</c:v>
                </c:pt>
                <c:pt idx="28">
                  <c:v>42.839015386864013</c:v>
                </c:pt>
                <c:pt idx="29">
                  <c:v>43.451970960600001</c:v>
                </c:pt>
                <c:pt idx="30">
                  <c:v>46.24102435847</c:v>
                </c:pt>
                <c:pt idx="31">
                  <c:v>47.601880832989011</c:v>
                </c:pt>
                <c:pt idx="32">
                  <c:v>48.104421354161992</c:v>
                </c:pt>
                <c:pt idx="33">
                  <c:v>50.371012215621001</c:v>
                </c:pt>
                <c:pt idx="34">
                  <c:v>51.693173830309085</c:v>
                </c:pt>
                <c:pt idx="35">
                  <c:v>52.264048741288001</c:v>
                </c:pt>
                <c:pt idx="36">
                  <c:v>55.395028989403002</c:v>
                </c:pt>
                <c:pt idx="37">
                  <c:v>55.418579400662956</c:v>
                </c:pt>
                <c:pt idx="38">
                  <c:v>55.430545086122002</c:v>
                </c:pt>
                <c:pt idx="39">
                  <c:v>55.447226083155996</c:v>
                </c:pt>
                <c:pt idx="40">
                  <c:v>55.852084415499924</c:v>
                </c:pt>
                <c:pt idx="41">
                  <c:v>59.868082160341999</c:v>
                </c:pt>
                <c:pt idx="42">
                  <c:v>60.285920226554069</c:v>
                </c:pt>
                <c:pt idx="43">
                  <c:v>61.260641535723998</c:v>
                </c:pt>
                <c:pt idx="44">
                  <c:v>63.789448005366957</c:v>
                </c:pt>
                <c:pt idx="45">
                  <c:v>63.949565076698995</c:v>
                </c:pt>
                <c:pt idx="46">
                  <c:v>65.866601188811003</c:v>
                </c:pt>
                <c:pt idx="47">
                  <c:v>66.529560666655982</c:v>
                </c:pt>
                <c:pt idx="48">
                  <c:v>66.988131107366868</c:v>
                </c:pt>
                <c:pt idx="49">
                  <c:v>67.190753635525979</c:v>
                </c:pt>
                <c:pt idx="50">
                  <c:v>70.748414376360998</c:v>
                </c:pt>
                <c:pt idx="51">
                  <c:v>70.940865856155</c:v>
                </c:pt>
                <c:pt idx="52">
                  <c:v>72.464813175243137</c:v>
                </c:pt>
                <c:pt idx="53">
                  <c:v>73.428651806018948</c:v>
                </c:pt>
                <c:pt idx="54">
                  <c:v>74.510494374670998</c:v>
                </c:pt>
                <c:pt idx="55">
                  <c:v>75.674315309293988</c:v>
                </c:pt>
                <c:pt idx="56">
                  <c:v>76.578286011258854</c:v>
                </c:pt>
                <c:pt idx="57">
                  <c:v>76.64006965803712</c:v>
                </c:pt>
                <c:pt idx="58">
                  <c:v>76.743901507982002</c:v>
                </c:pt>
                <c:pt idx="59">
                  <c:v>79.641896436439865</c:v>
                </c:pt>
                <c:pt idx="60">
                  <c:v>80.586182270324883</c:v>
                </c:pt>
                <c:pt idx="61">
                  <c:v>81.826936481795002</c:v>
                </c:pt>
                <c:pt idx="62">
                  <c:v>82.953906217079989</c:v>
                </c:pt>
                <c:pt idx="63">
                  <c:v>83.760435810225914</c:v>
                </c:pt>
                <c:pt idx="64">
                  <c:v>85.973477208728838</c:v>
                </c:pt>
                <c:pt idx="65">
                  <c:v>86.504589403208996</c:v>
                </c:pt>
                <c:pt idx="66">
                  <c:v>88.798522024538002</c:v>
                </c:pt>
                <c:pt idx="67">
                  <c:v>88.878956076850784</c:v>
                </c:pt>
                <c:pt idx="68">
                  <c:v>88.963198924961006</c:v>
                </c:pt>
                <c:pt idx="69">
                  <c:v>90.411596179599002</c:v>
                </c:pt>
                <c:pt idx="70">
                  <c:v>92.006076070041914</c:v>
                </c:pt>
                <c:pt idx="71">
                  <c:v>93.169841654340004</c:v>
                </c:pt>
                <c:pt idx="72">
                  <c:v>95.619014574928983</c:v>
                </c:pt>
                <c:pt idx="73">
                  <c:v>96.493742182493847</c:v>
                </c:pt>
                <c:pt idx="74">
                  <c:v>96.990483214310117</c:v>
                </c:pt>
                <c:pt idx="75">
                  <c:v>98.958293454197104</c:v>
                </c:pt>
                <c:pt idx="76">
                  <c:v>101.053062555</c:v>
                </c:pt>
                <c:pt idx="77">
                  <c:v>102.30911098721012</c:v>
                </c:pt>
                <c:pt idx="78">
                  <c:v>105.43052453467008</c:v>
                </c:pt>
                <c:pt idx="79">
                  <c:v>105.79812008944999</c:v>
                </c:pt>
                <c:pt idx="80">
                  <c:v>106.78402886439002</c:v>
                </c:pt>
                <c:pt idx="81">
                  <c:v>108.89775251171991</c:v>
                </c:pt>
                <c:pt idx="82">
                  <c:v>110.48007175497</c:v>
                </c:pt>
                <c:pt idx="83">
                  <c:v>111.44369623455998</c:v>
                </c:pt>
                <c:pt idx="84">
                  <c:v>112.70273053386984</c:v>
                </c:pt>
                <c:pt idx="85">
                  <c:v>113.85817340357991</c:v>
                </c:pt>
                <c:pt idx="86">
                  <c:v>115.92379522807002</c:v>
                </c:pt>
                <c:pt idx="87">
                  <c:v>116.07021785614988</c:v>
                </c:pt>
                <c:pt idx="88">
                  <c:v>116.09577216478982</c:v>
                </c:pt>
                <c:pt idx="89">
                  <c:v>117.06224893343986</c:v>
                </c:pt>
                <c:pt idx="90">
                  <c:v>118.59329202188</c:v>
                </c:pt>
                <c:pt idx="91">
                  <c:v>118.92710377301999</c:v>
                </c:pt>
                <c:pt idx="92">
                  <c:v>118.97651119333</c:v>
                </c:pt>
                <c:pt idx="93">
                  <c:v>118.97776069859998</c:v>
                </c:pt>
                <c:pt idx="94">
                  <c:v>119.03898222933</c:v>
                </c:pt>
                <c:pt idx="95">
                  <c:v>122.7577829647</c:v>
                </c:pt>
                <c:pt idx="96">
                  <c:v>123.23949137157992</c:v>
                </c:pt>
                <c:pt idx="97">
                  <c:v>125.27197889863984</c:v>
                </c:pt>
                <c:pt idx="98">
                  <c:v>126.45320206530012</c:v>
                </c:pt>
                <c:pt idx="99">
                  <c:v>126.72633236104991</c:v>
                </c:pt>
                <c:pt idx="100">
                  <c:v>129.42374557071</c:v>
                </c:pt>
                <c:pt idx="101">
                  <c:v>129.8519864685702</c:v>
                </c:pt>
                <c:pt idx="102">
                  <c:v>132.00157417357983</c:v>
                </c:pt>
                <c:pt idx="103">
                  <c:v>133.00035010586998</c:v>
                </c:pt>
                <c:pt idx="104">
                  <c:v>133.93969774656998</c:v>
                </c:pt>
                <c:pt idx="105">
                  <c:v>134.11610992329</c:v>
                </c:pt>
                <c:pt idx="106">
                  <c:v>135.5494865026302</c:v>
                </c:pt>
                <c:pt idx="107">
                  <c:v>135.61047270168999</c:v>
                </c:pt>
                <c:pt idx="108">
                  <c:v>136.86152619269023</c:v>
                </c:pt>
                <c:pt idx="109">
                  <c:v>137.02602870796017</c:v>
                </c:pt>
                <c:pt idx="110">
                  <c:v>137.03668763597</c:v>
                </c:pt>
                <c:pt idx="111">
                  <c:v>137.29864046396</c:v>
                </c:pt>
                <c:pt idx="112">
                  <c:v>140.34905139258998</c:v>
                </c:pt>
                <c:pt idx="113">
                  <c:v>141.58827445899024</c:v>
                </c:pt>
                <c:pt idx="114">
                  <c:v>141.87735015394</c:v>
                </c:pt>
                <c:pt idx="115">
                  <c:v>142.08389544951999</c:v>
                </c:pt>
                <c:pt idx="116">
                  <c:v>142.86788637340024</c:v>
                </c:pt>
                <c:pt idx="117">
                  <c:v>143.76386783729001</c:v>
                </c:pt>
                <c:pt idx="118">
                  <c:v>145.33067892514998</c:v>
                </c:pt>
                <c:pt idx="119">
                  <c:v>145.59061332714998</c:v>
                </c:pt>
                <c:pt idx="120">
                  <c:v>146.39654050768024</c:v>
                </c:pt>
                <c:pt idx="121">
                  <c:v>148.57188302192998</c:v>
                </c:pt>
                <c:pt idx="122">
                  <c:v>149.31629737413004</c:v>
                </c:pt>
                <c:pt idx="123">
                  <c:v>149.45344838915017</c:v>
                </c:pt>
                <c:pt idx="124">
                  <c:v>149.68130880646024</c:v>
                </c:pt>
                <c:pt idx="125">
                  <c:v>149.8653299222303</c:v>
                </c:pt>
                <c:pt idx="126">
                  <c:v>151.49160842648001</c:v>
                </c:pt>
                <c:pt idx="127">
                  <c:v>152.89940710285001</c:v>
                </c:pt>
                <c:pt idx="128">
                  <c:v>153.51905342961979</c:v>
                </c:pt>
                <c:pt idx="129">
                  <c:v>154.44743876255001</c:v>
                </c:pt>
                <c:pt idx="130">
                  <c:v>154.50020856141001</c:v>
                </c:pt>
                <c:pt idx="131">
                  <c:v>156.04731697725023</c:v>
                </c:pt>
                <c:pt idx="132">
                  <c:v>157.99600674166001</c:v>
                </c:pt>
                <c:pt idx="133">
                  <c:v>158.10887867623001</c:v>
                </c:pt>
                <c:pt idx="134">
                  <c:v>158.66703958894001</c:v>
                </c:pt>
                <c:pt idx="135">
                  <c:v>158.77089053712999</c:v>
                </c:pt>
                <c:pt idx="136">
                  <c:v>160.21897346078998</c:v>
                </c:pt>
                <c:pt idx="137">
                  <c:v>160.51738535813001</c:v>
                </c:pt>
                <c:pt idx="138">
                  <c:v>162.99664627134001</c:v>
                </c:pt>
                <c:pt idx="139">
                  <c:v>163.26541400680998</c:v>
                </c:pt>
                <c:pt idx="140">
                  <c:v>165.3571764128703</c:v>
                </c:pt>
                <c:pt idx="141">
                  <c:v>166.80569672559</c:v>
                </c:pt>
                <c:pt idx="142">
                  <c:v>166.96541400680002</c:v>
                </c:pt>
                <c:pt idx="143">
                  <c:v>168.32820010296024</c:v>
                </c:pt>
                <c:pt idx="144">
                  <c:v>170.10627376184965</c:v>
                </c:pt>
                <c:pt idx="145">
                  <c:v>170.12026483384992</c:v>
                </c:pt>
                <c:pt idx="146">
                  <c:v>172.3527433687602</c:v>
                </c:pt>
                <c:pt idx="147">
                  <c:v>173.53870540784999</c:v>
                </c:pt>
                <c:pt idx="148">
                  <c:v>174.25309765518</c:v>
                </c:pt>
                <c:pt idx="149">
                  <c:v>176.47052154300999</c:v>
                </c:pt>
                <c:pt idx="150">
                  <c:v>176.47469585814983</c:v>
                </c:pt>
                <c:pt idx="151">
                  <c:v>179.28847089448001</c:v>
                </c:pt>
                <c:pt idx="152">
                  <c:v>180.23917724709997</c:v>
                </c:pt>
                <c:pt idx="153">
                  <c:v>181.13939306197992</c:v>
                </c:pt>
                <c:pt idx="154">
                  <c:v>182.14507441308999</c:v>
                </c:pt>
                <c:pt idx="155">
                  <c:v>182.8042238562802</c:v>
                </c:pt>
                <c:pt idx="156">
                  <c:v>184.29084980900001</c:v>
                </c:pt>
                <c:pt idx="157">
                  <c:v>185.10236953425999</c:v>
                </c:pt>
                <c:pt idx="158">
                  <c:v>186.50621868975</c:v>
                </c:pt>
                <c:pt idx="159">
                  <c:v>187.09466803430982</c:v>
                </c:pt>
                <c:pt idx="160">
                  <c:v>189.37090364400999</c:v>
                </c:pt>
                <c:pt idx="161">
                  <c:v>189.61482144367</c:v>
                </c:pt>
                <c:pt idx="162">
                  <c:v>192.36777907073017</c:v>
                </c:pt>
                <c:pt idx="163">
                  <c:v>193.05510532202001</c:v>
                </c:pt>
                <c:pt idx="164">
                  <c:v>193.38390028134998</c:v>
                </c:pt>
                <c:pt idx="165">
                  <c:v>195.13231492838</c:v>
                </c:pt>
                <c:pt idx="166">
                  <c:v>195.69873989314999</c:v>
                </c:pt>
                <c:pt idx="167">
                  <c:v>196.93722254925001</c:v>
                </c:pt>
                <c:pt idx="168">
                  <c:v>197.02176862038999</c:v>
                </c:pt>
                <c:pt idx="169">
                  <c:v>199.33545544464002</c:v>
                </c:pt>
                <c:pt idx="170">
                  <c:v>200.6392611635398</c:v>
                </c:pt>
                <c:pt idx="171">
                  <c:v>201.04689194594999</c:v>
                </c:pt>
                <c:pt idx="172">
                  <c:v>201.63656931065</c:v>
                </c:pt>
                <c:pt idx="173">
                  <c:v>202.15880451928001</c:v>
                </c:pt>
                <c:pt idx="174">
                  <c:v>203.71478971869999</c:v>
                </c:pt>
                <c:pt idx="175">
                  <c:v>205.23727012766</c:v>
                </c:pt>
                <c:pt idx="176">
                  <c:v>205.25941736223024</c:v>
                </c:pt>
                <c:pt idx="177">
                  <c:v>206.18892231895023</c:v>
                </c:pt>
                <c:pt idx="178">
                  <c:v>208.42648420553004</c:v>
                </c:pt>
                <c:pt idx="179">
                  <c:v>208.97462481961</c:v>
                </c:pt>
                <c:pt idx="180">
                  <c:v>209.26610198347001</c:v>
                </c:pt>
                <c:pt idx="181">
                  <c:v>210.90639885662034</c:v>
                </c:pt>
                <c:pt idx="182">
                  <c:v>211.59296886302016</c:v>
                </c:pt>
                <c:pt idx="183">
                  <c:v>213.48253938059034</c:v>
                </c:pt>
                <c:pt idx="184">
                  <c:v>213.57660570536976</c:v>
                </c:pt>
                <c:pt idx="185">
                  <c:v>214.18504936914002</c:v>
                </c:pt>
                <c:pt idx="186">
                  <c:v>215.66840305465001</c:v>
                </c:pt>
                <c:pt idx="187">
                  <c:v>215.68798436994001</c:v>
                </c:pt>
                <c:pt idx="188">
                  <c:v>216.71080345244999</c:v>
                </c:pt>
                <c:pt idx="189">
                  <c:v>218.4579801152002</c:v>
                </c:pt>
                <c:pt idx="190">
                  <c:v>218.83990530942</c:v>
                </c:pt>
                <c:pt idx="191">
                  <c:v>219.00786408904995</c:v>
                </c:pt>
                <c:pt idx="192">
                  <c:v>219.61067362030965</c:v>
                </c:pt>
                <c:pt idx="193">
                  <c:v>221.61445819172982</c:v>
                </c:pt>
                <c:pt idx="194">
                  <c:v>222.01042965868024</c:v>
                </c:pt>
                <c:pt idx="195">
                  <c:v>223.75326535421999</c:v>
                </c:pt>
                <c:pt idx="196">
                  <c:v>225.24231434353001</c:v>
                </c:pt>
                <c:pt idx="197">
                  <c:v>227.33600005096017</c:v>
                </c:pt>
                <c:pt idx="198">
                  <c:v>227.56809448569024</c:v>
                </c:pt>
                <c:pt idx="199">
                  <c:v>228.68688123760001</c:v>
                </c:pt>
                <c:pt idx="200">
                  <c:v>230.83107174929</c:v>
                </c:pt>
                <c:pt idx="201">
                  <c:v>231.58768503169</c:v>
                </c:pt>
                <c:pt idx="202">
                  <c:v>231.92295801416</c:v>
                </c:pt>
                <c:pt idx="203">
                  <c:v>232.25580695759024</c:v>
                </c:pt>
                <c:pt idx="204">
                  <c:v>232.73470440342999</c:v>
                </c:pt>
                <c:pt idx="205">
                  <c:v>235.12160492235998</c:v>
                </c:pt>
                <c:pt idx="206">
                  <c:v>236.03045925938</c:v>
                </c:pt>
                <c:pt idx="207">
                  <c:v>236.1192940953398</c:v>
                </c:pt>
                <c:pt idx="208">
                  <c:v>237.86116946770019</c:v>
                </c:pt>
                <c:pt idx="209">
                  <c:v>238.37349093394999</c:v>
                </c:pt>
                <c:pt idx="210">
                  <c:v>240.29262710886999</c:v>
                </c:pt>
              </c:numCache>
            </c:numRef>
          </c:xVal>
          <c:yVal>
            <c:numRef>
              <c:f>Sheet3!$E$5:$E$215</c:f>
              <c:numCache>
                <c:formatCode>General</c:formatCode>
                <c:ptCount val="211"/>
                <c:pt idx="0">
                  <c:v>116.51921550371009</c:v>
                </c:pt>
                <c:pt idx="1">
                  <c:v>116.57080117077983</c:v>
                </c:pt>
                <c:pt idx="2">
                  <c:v>116.62997048502</c:v>
                </c:pt>
                <c:pt idx="3">
                  <c:v>116.61871382071998</c:v>
                </c:pt>
                <c:pt idx="4">
                  <c:v>116.61809685280984</c:v>
                </c:pt>
                <c:pt idx="5">
                  <c:v>116.61339190671001</c:v>
                </c:pt>
                <c:pt idx="6">
                  <c:v>116.62036168953</c:v>
                </c:pt>
                <c:pt idx="7">
                  <c:v>116.63727762949</c:v>
                </c:pt>
                <c:pt idx="8">
                  <c:v>116.63081486855988</c:v>
                </c:pt>
                <c:pt idx="9">
                  <c:v>116.62828084311001</c:v>
                </c:pt>
                <c:pt idx="10">
                  <c:v>116.62767333984</c:v>
                </c:pt>
                <c:pt idx="11">
                  <c:v>116.61785624186008</c:v>
                </c:pt>
                <c:pt idx="12">
                  <c:v>116.61843709308978</c:v>
                </c:pt>
                <c:pt idx="13">
                  <c:v>116.61418555472</c:v>
                </c:pt>
                <c:pt idx="14">
                  <c:v>116.61631714564</c:v>
                </c:pt>
                <c:pt idx="15">
                  <c:v>116.61325986715002</c:v>
                </c:pt>
                <c:pt idx="16">
                  <c:v>116.63322652070002</c:v>
                </c:pt>
                <c:pt idx="17">
                  <c:v>116.63963093944</c:v>
                </c:pt>
                <c:pt idx="18">
                  <c:v>116.64761365769009</c:v>
                </c:pt>
                <c:pt idx="19">
                  <c:v>116.64260877264985</c:v>
                </c:pt>
                <c:pt idx="20">
                  <c:v>116.63987421127</c:v>
                </c:pt>
                <c:pt idx="21">
                  <c:v>116.60354241197992</c:v>
                </c:pt>
                <c:pt idx="22">
                  <c:v>116.60446582365985</c:v>
                </c:pt>
                <c:pt idx="23">
                  <c:v>116.63484020161</c:v>
                </c:pt>
                <c:pt idx="24">
                  <c:v>116.63860345189002</c:v>
                </c:pt>
                <c:pt idx="25">
                  <c:v>116.63875363551</c:v>
                </c:pt>
                <c:pt idx="26">
                  <c:v>116.63707620646984</c:v>
                </c:pt>
                <c:pt idx="27">
                  <c:v>116.60721555156</c:v>
                </c:pt>
                <c:pt idx="28">
                  <c:v>116.60562039835</c:v>
                </c:pt>
                <c:pt idx="29">
                  <c:v>116.60178691475984</c:v>
                </c:pt>
                <c:pt idx="30">
                  <c:v>116.59626751406</c:v>
                </c:pt>
                <c:pt idx="31">
                  <c:v>116.58593619542978</c:v>
                </c:pt>
                <c:pt idx="32">
                  <c:v>116.5843115207</c:v>
                </c:pt>
                <c:pt idx="33">
                  <c:v>116.57546723574001</c:v>
                </c:pt>
                <c:pt idx="34">
                  <c:v>116.57399403814998</c:v>
                </c:pt>
                <c:pt idx="35">
                  <c:v>116.56401241013</c:v>
                </c:pt>
                <c:pt idx="36">
                  <c:v>116.48929347000015</c:v>
                </c:pt>
                <c:pt idx="37">
                  <c:v>116.48880643067</c:v>
                </c:pt>
                <c:pt idx="38">
                  <c:v>116.48848530739991</c:v>
                </c:pt>
                <c:pt idx="39">
                  <c:v>116.48828371179998</c:v>
                </c:pt>
                <c:pt idx="40">
                  <c:v>116.4815521819401</c:v>
                </c:pt>
                <c:pt idx="41">
                  <c:v>116.42212532220998</c:v>
                </c:pt>
                <c:pt idx="42">
                  <c:v>116.42072006907009</c:v>
                </c:pt>
                <c:pt idx="43">
                  <c:v>116.41239278331008</c:v>
                </c:pt>
                <c:pt idx="44">
                  <c:v>116.41464136602002</c:v>
                </c:pt>
                <c:pt idx="45">
                  <c:v>116.4141608084101</c:v>
                </c:pt>
                <c:pt idx="46">
                  <c:v>116.36751886128</c:v>
                </c:pt>
                <c:pt idx="47">
                  <c:v>116.34976857124002</c:v>
                </c:pt>
                <c:pt idx="48">
                  <c:v>116.33740019135</c:v>
                </c:pt>
                <c:pt idx="49">
                  <c:v>116.33486981543</c:v>
                </c:pt>
                <c:pt idx="50">
                  <c:v>116.33133162735</c:v>
                </c:pt>
                <c:pt idx="51">
                  <c:v>116.33102850291</c:v>
                </c:pt>
                <c:pt idx="52">
                  <c:v>116.33689843653984</c:v>
                </c:pt>
                <c:pt idx="53">
                  <c:v>116.31993545960998</c:v>
                </c:pt>
                <c:pt idx="54">
                  <c:v>116.29995853711</c:v>
                </c:pt>
                <c:pt idx="55">
                  <c:v>116.27485586832</c:v>
                </c:pt>
                <c:pt idx="56">
                  <c:v>116.26138383180998</c:v>
                </c:pt>
                <c:pt idx="57">
                  <c:v>116.26021619242987</c:v>
                </c:pt>
                <c:pt idx="58">
                  <c:v>116.25931936283</c:v>
                </c:pt>
                <c:pt idx="59">
                  <c:v>116.23676994685998</c:v>
                </c:pt>
                <c:pt idx="60">
                  <c:v>116.23024090988002</c:v>
                </c:pt>
                <c:pt idx="61">
                  <c:v>116.19815438177002</c:v>
                </c:pt>
                <c:pt idx="62">
                  <c:v>116.17434665954001</c:v>
                </c:pt>
                <c:pt idx="63">
                  <c:v>116.13098744593998</c:v>
                </c:pt>
                <c:pt idx="64">
                  <c:v>116.00765771119002</c:v>
                </c:pt>
                <c:pt idx="65">
                  <c:v>115.97458672515</c:v>
                </c:pt>
                <c:pt idx="66">
                  <c:v>115.88416108902008</c:v>
                </c:pt>
                <c:pt idx="67">
                  <c:v>115.88018823338984</c:v>
                </c:pt>
                <c:pt idx="68">
                  <c:v>115.87727805426985</c:v>
                </c:pt>
                <c:pt idx="69">
                  <c:v>115.87186113252976</c:v>
                </c:pt>
                <c:pt idx="70">
                  <c:v>115.86671295944991</c:v>
                </c:pt>
                <c:pt idx="71">
                  <c:v>115.87837441380978</c:v>
                </c:pt>
                <c:pt idx="72">
                  <c:v>115.84920345256998</c:v>
                </c:pt>
                <c:pt idx="73">
                  <c:v>115.83374655606984</c:v>
                </c:pt>
                <c:pt idx="74">
                  <c:v>115.82503565743984</c:v>
                </c:pt>
                <c:pt idx="75">
                  <c:v>115.83792034910999</c:v>
                </c:pt>
                <c:pt idx="76">
                  <c:v>115.83581865258982</c:v>
                </c:pt>
                <c:pt idx="77">
                  <c:v>115.81522207826002</c:v>
                </c:pt>
                <c:pt idx="78">
                  <c:v>115.78565342633009</c:v>
                </c:pt>
                <c:pt idx="79">
                  <c:v>115.77553413359982</c:v>
                </c:pt>
                <c:pt idx="80">
                  <c:v>115.75721907950012</c:v>
                </c:pt>
                <c:pt idx="81">
                  <c:v>115.70809934687</c:v>
                </c:pt>
                <c:pt idx="82">
                  <c:v>115.69129811821998</c:v>
                </c:pt>
                <c:pt idx="83">
                  <c:v>115.68721138549</c:v>
                </c:pt>
                <c:pt idx="84">
                  <c:v>115.68665126181008</c:v>
                </c:pt>
                <c:pt idx="85">
                  <c:v>115.69889766093</c:v>
                </c:pt>
                <c:pt idx="86">
                  <c:v>115.70508130477988</c:v>
                </c:pt>
                <c:pt idx="87">
                  <c:v>115.70547156670985</c:v>
                </c:pt>
                <c:pt idx="88">
                  <c:v>115.70459987174009</c:v>
                </c:pt>
                <c:pt idx="89">
                  <c:v>115.67405306953998</c:v>
                </c:pt>
                <c:pt idx="90">
                  <c:v>115.61998465241</c:v>
                </c:pt>
                <c:pt idx="91">
                  <c:v>115.60819310424</c:v>
                </c:pt>
                <c:pt idx="92">
                  <c:v>115.60613799551992</c:v>
                </c:pt>
                <c:pt idx="93">
                  <c:v>115.60609743404</c:v>
                </c:pt>
                <c:pt idx="94">
                  <c:v>115.60463109886</c:v>
                </c:pt>
                <c:pt idx="95">
                  <c:v>115.50604029182</c:v>
                </c:pt>
                <c:pt idx="96">
                  <c:v>115.50801335561</c:v>
                </c:pt>
                <c:pt idx="97">
                  <c:v>115.51774337613</c:v>
                </c:pt>
                <c:pt idx="98">
                  <c:v>115.52333270019984</c:v>
                </c:pt>
                <c:pt idx="99">
                  <c:v>115.52129826511012</c:v>
                </c:pt>
                <c:pt idx="100">
                  <c:v>115.50317085401991</c:v>
                </c:pt>
                <c:pt idx="101">
                  <c:v>115.50001980258986</c:v>
                </c:pt>
                <c:pt idx="102">
                  <c:v>115.51069501246988</c:v>
                </c:pt>
                <c:pt idx="103">
                  <c:v>115.51148386814999</c:v>
                </c:pt>
                <c:pt idx="104">
                  <c:v>115.49745318512014</c:v>
                </c:pt>
                <c:pt idx="105">
                  <c:v>115.49404767883009</c:v>
                </c:pt>
                <c:pt idx="106">
                  <c:v>115.47551231458982</c:v>
                </c:pt>
                <c:pt idx="107">
                  <c:v>115.4734546442301</c:v>
                </c:pt>
                <c:pt idx="108">
                  <c:v>115.47762885399</c:v>
                </c:pt>
                <c:pt idx="109">
                  <c:v>115.47829622979998</c:v>
                </c:pt>
                <c:pt idx="110">
                  <c:v>115.47787927452001</c:v>
                </c:pt>
                <c:pt idx="111">
                  <c:v>115.47796320130017</c:v>
                </c:pt>
                <c:pt idx="112">
                  <c:v>115.48508205156986</c:v>
                </c:pt>
                <c:pt idx="113">
                  <c:v>115.50341941214</c:v>
                </c:pt>
                <c:pt idx="114">
                  <c:v>115.49238776724998</c:v>
                </c:pt>
                <c:pt idx="115">
                  <c:v>115.48813914981002</c:v>
                </c:pt>
                <c:pt idx="116">
                  <c:v>115.46987383098001</c:v>
                </c:pt>
                <c:pt idx="117">
                  <c:v>115.44430776866002</c:v>
                </c:pt>
                <c:pt idx="118">
                  <c:v>115.43720618542002</c:v>
                </c:pt>
                <c:pt idx="119">
                  <c:v>115.43237648880998</c:v>
                </c:pt>
                <c:pt idx="120">
                  <c:v>115.42208158528</c:v>
                </c:pt>
                <c:pt idx="121">
                  <c:v>115.33815243048984</c:v>
                </c:pt>
                <c:pt idx="122">
                  <c:v>115.31103278408</c:v>
                </c:pt>
                <c:pt idx="123">
                  <c:v>115.30763771387991</c:v>
                </c:pt>
                <c:pt idx="124">
                  <c:v>115.29487491411008</c:v>
                </c:pt>
                <c:pt idx="125">
                  <c:v>115.29689000684</c:v>
                </c:pt>
                <c:pt idx="126">
                  <c:v>115.25768208544002</c:v>
                </c:pt>
                <c:pt idx="127">
                  <c:v>115.29771642621009</c:v>
                </c:pt>
                <c:pt idx="128">
                  <c:v>115.31175014546</c:v>
                </c:pt>
                <c:pt idx="129">
                  <c:v>115.34601388933014</c:v>
                </c:pt>
                <c:pt idx="130">
                  <c:v>115.34570202022985</c:v>
                </c:pt>
                <c:pt idx="131">
                  <c:v>115.32528587475984</c:v>
                </c:pt>
                <c:pt idx="132">
                  <c:v>115.29923773817002</c:v>
                </c:pt>
                <c:pt idx="133">
                  <c:v>115.30015249967002</c:v>
                </c:pt>
                <c:pt idx="134">
                  <c:v>115.29557564536999</c:v>
                </c:pt>
                <c:pt idx="135">
                  <c:v>115.29528641263001</c:v>
                </c:pt>
                <c:pt idx="136">
                  <c:v>115.32417905824002</c:v>
                </c:pt>
                <c:pt idx="137">
                  <c:v>115.32520671268982</c:v>
                </c:pt>
                <c:pt idx="138">
                  <c:v>115.29737299354991</c:v>
                </c:pt>
                <c:pt idx="139">
                  <c:v>115.289927143</c:v>
                </c:pt>
                <c:pt idx="140">
                  <c:v>115.24715771018002</c:v>
                </c:pt>
                <c:pt idx="141">
                  <c:v>115.2045456815201</c:v>
                </c:pt>
                <c:pt idx="142">
                  <c:v>115.20276603094995</c:v>
                </c:pt>
                <c:pt idx="143">
                  <c:v>115.18799465027008</c:v>
                </c:pt>
                <c:pt idx="144">
                  <c:v>115.18146994273</c:v>
                </c:pt>
                <c:pt idx="145">
                  <c:v>115.18131607871</c:v>
                </c:pt>
                <c:pt idx="146">
                  <c:v>115.12860925903</c:v>
                </c:pt>
                <c:pt idx="147">
                  <c:v>115.09306291473</c:v>
                </c:pt>
                <c:pt idx="148">
                  <c:v>115.10663072110998</c:v>
                </c:pt>
                <c:pt idx="149">
                  <c:v>115.1322347615</c:v>
                </c:pt>
                <c:pt idx="150">
                  <c:v>115.13221151608982</c:v>
                </c:pt>
                <c:pt idx="151">
                  <c:v>115.09628781307001</c:v>
                </c:pt>
                <c:pt idx="152">
                  <c:v>115.08745376303008</c:v>
                </c:pt>
                <c:pt idx="153">
                  <c:v>115.09021662990017</c:v>
                </c:pt>
                <c:pt idx="154">
                  <c:v>115.07815690240984</c:v>
                </c:pt>
                <c:pt idx="155">
                  <c:v>115.071436654</c:v>
                </c:pt>
                <c:pt idx="156">
                  <c:v>115.06977344073998</c:v>
                </c:pt>
                <c:pt idx="157">
                  <c:v>115.07478774848983</c:v>
                </c:pt>
                <c:pt idx="158">
                  <c:v>115.07945996804008</c:v>
                </c:pt>
                <c:pt idx="159">
                  <c:v>115.07274411240974</c:v>
                </c:pt>
                <c:pt idx="160">
                  <c:v>115.06763633777992</c:v>
                </c:pt>
                <c:pt idx="161">
                  <c:v>115.06693960693002</c:v>
                </c:pt>
                <c:pt idx="162">
                  <c:v>115.06574234671983</c:v>
                </c:pt>
                <c:pt idx="163">
                  <c:v>115.06647476547002</c:v>
                </c:pt>
                <c:pt idx="164">
                  <c:v>115.0607404367499</c:v>
                </c:pt>
                <c:pt idx="165">
                  <c:v>115.04507943529002</c:v>
                </c:pt>
                <c:pt idx="166">
                  <c:v>115.03931992846998</c:v>
                </c:pt>
                <c:pt idx="167">
                  <c:v>115.02718939912998</c:v>
                </c:pt>
                <c:pt idx="168">
                  <c:v>115.02564803247982</c:v>
                </c:pt>
                <c:pt idx="169">
                  <c:v>115.01014115333</c:v>
                </c:pt>
                <c:pt idx="170">
                  <c:v>115.01439610174</c:v>
                </c:pt>
                <c:pt idx="171">
                  <c:v>115.01786401362</c:v>
                </c:pt>
                <c:pt idx="172">
                  <c:v>115.00585943874998</c:v>
                </c:pt>
                <c:pt idx="173">
                  <c:v>114.99153024376002</c:v>
                </c:pt>
                <c:pt idx="174">
                  <c:v>114.94033278502998</c:v>
                </c:pt>
                <c:pt idx="175">
                  <c:v>114.93782717705</c:v>
                </c:pt>
                <c:pt idx="176">
                  <c:v>114.93757771435</c:v>
                </c:pt>
                <c:pt idx="177">
                  <c:v>114.92647873918986</c:v>
                </c:pt>
                <c:pt idx="178">
                  <c:v>114.91218366509017</c:v>
                </c:pt>
                <c:pt idx="179">
                  <c:v>114.90668487399</c:v>
                </c:pt>
                <c:pt idx="180">
                  <c:v>114.9046007043501</c:v>
                </c:pt>
                <c:pt idx="181">
                  <c:v>114.92082132847</c:v>
                </c:pt>
                <c:pt idx="182">
                  <c:v>114.92717504910009</c:v>
                </c:pt>
                <c:pt idx="183">
                  <c:v>114.95189754594008</c:v>
                </c:pt>
                <c:pt idx="184">
                  <c:v>114.95315741227</c:v>
                </c:pt>
                <c:pt idx="185">
                  <c:v>114.94999717634002</c:v>
                </c:pt>
                <c:pt idx="186">
                  <c:v>114.91335916006008</c:v>
                </c:pt>
                <c:pt idx="187">
                  <c:v>114.91280801262978</c:v>
                </c:pt>
                <c:pt idx="188">
                  <c:v>114.89010872023998</c:v>
                </c:pt>
                <c:pt idx="189">
                  <c:v>114.85323801902985</c:v>
                </c:pt>
                <c:pt idx="190">
                  <c:v>114.83912811757986</c:v>
                </c:pt>
                <c:pt idx="191">
                  <c:v>114.83558195339988</c:v>
                </c:pt>
                <c:pt idx="192">
                  <c:v>114.82516027418001</c:v>
                </c:pt>
                <c:pt idx="193">
                  <c:v>114.80805264769988</c:v>
                </c:pt>
                <c:pt idx="194">
                  <c:v>114.80621195221002</c:v>
                </c:pt>
                <c:pt idx="195">
                  <c:v>114.80782593870002</c:v>
                </c:pt>
                <c:pt idx="196">
                  <c:v>114.7549529699001</c:v>
                </c:pt>
                <c:pt idx="197">
                  <c:v>114.6806407827</c:v>
                </c:pt>
                <c:pt idx="198">
                  <c:v>114.67248136741978</c:v>
                </c:pt>
                <c:pt idx="199">
                  <c:v>114.66695295291991</c:v>
                </c:pt>
                <c:pt idx="200">
                  <c:v>114.66139516199</c:v>
                </c:pt>
                <c:pt idx="201">
                  <c:v>114.65799515334992</c:v>
                </c:pt>
                <c:pt idx="202">
                  <c:v>114.66210558412</c:v>
                </c:pt>
                <c:pt idx="203">
                  <c:v>114.65532260365984</c:v>
                </c:pt>
                <c:pt idx="204">
                  <c:v>114.64312044217009</c:v>
                </c:pt>
                <c:pt idx="205">
                  <c:v>114.58177666573</c:v>
                </c:pt>
                <c:pt idx="206">
                  <c:v>114.62394951117992</c:v>
                </c:pt>
                <c:pt idx="207">
                  <c:v>114.62818894648976</c:v>
                </c:pt>
                <c:pt idx="208">
                  <c:v>114.69219810200984</c:v>
                </c:pt>
                <c:pt idx="209">
                  <c:v>114.60685015317986</c:v>
                </c:pt>
                <c:pt idx="210">
                  <c:v>114.31313543813</c:v>
                </c:pt>
              </c:numCache>
            </c:numRef>
          </c:yVal>
        </c:ser>
        <c:ser>
          <c:idx val="2"/>
          <c:order val="2"/>
          <c:tx>
            <c:v>High Water Marks</c:v>
          </c:tx>
          <c:spPr>
            <a:ln>
              <a:noFill/>
            </a:ln>
          </c:spPr>
          <c:marker>
            <c:symbol val="circle"/>
            <c:size val="6"/>
            <c:spPr>
              <a:solidFill>
                <a:schemeClr val="tx1"/>
              </a:solidFill>
            </c:spPr>
          </c:marker>
          <c:xVal>
            <c:numRef>
              <c:f>Sheet3!$G$29:$G$49</c:f>
              <c:numCache>
                <c:formatCode>General</c:formatCode>
                <c:ptCount val="21"/>
                <c:pt idx="0">
                  <c:v>9.7739095126010067</c:v>
                </c:pt>
                <c:pt idx="1">
                  <c:v>10.742932560510001</c:v>
                </c:pt>
                <c:pt idx="2">
                  <c:v>11.102899839125021</c:v>
                </c:pt>
                <c:pt idx="3">
                  <c:v>11.991484810529023</c:v>
                </c:pt>
                <c:pt idx="4">
                  <c:v>13.45989174628</c:v>
                </c:pt>
                <c:pt idx="5">
                  <c:v>16.57417599551502</c:v>
                </c:pt>
                <c:pt idx="6">
                  <c:v>19.129062637543989</c:v>
                </c:pt>
                <c:pt idx="7">
                  <c:v>20.125797995572974</c:v>
                </c:pt>
                <c:pt idx="8">
                  <c:v>22.472819237942968</c:v>
                </c:pt>
                <c:pt idx="9">
                  <c:v>24.478509380513955</c:v>
                </c:pt>
                <c:pt idx="10">
                  <c:v>25.240830285738973</c:v>
                </c:pt>
                <c:pt idx="11">
                  <c:v>25.43417599556</c:v>
                </c:pt>
                <c:pt idx="12">
                  <c:v>27.696374397431001</c:v>
                </c:pt>
                <c:pt idx="13">
                  <c:v>28.728647105898986</c:v>
                </c:pt>
                <c:pt idx="14">
                  <c:v>30.182238758372002</c:v>
                </c:pt>
                <c:pt idx="15">
                  <c:v>32.343164485912915</c:v>
                </c:pt>
                <c:pt idx="16">
                  <c:v>33.469165652034</c:v>
                </c:pt>
                <c:pt idx="17">
                  <c:v>34.838416055793957</c:v>
                </c:pt>
                <c:pt idx="18">
                  <c:v>35.79249299155007</c:v>
                </c:pt>
                <c:pt idx="19">
                  <c:v>36.721899084301</c:v>
                </c:pt>
                <c:pt idx="20">
                  <c:v>39.111214426596995</c:v>
                </c:pt>
              </c:numCache>
            </c:numRef>
          </c:xVal>
          <c:yVal>
            <c:numRef>
              <c:f>Sheet3!$H$29:$H$49</c:f>
              <c:numCache>
                <c:formatCode>General</c:formatCode>
                <c:ptCount val="21"/>
                <c:pt idx="0">
                  <c:v>116.51476202543</c:v>
                </c:pt>
                <c:pt idx="1">
                  <c:v>116.60621921744</c:v>
                </c:pt>
                <c:pt idx="2">
                  <c:v>116.63833446831002</c:v>
                </c:pt>
                <c:pt idx="3">
                  <c:v>116.6313419873</c:v>
                </c:pt>
                <c:pt idx="4">
                  <c:v>116.63594903061991</c:v>
                </c:pt>
                <c:pt idx="5">
                  <c:v>116.67830723118982</c:v>
                </c:pt>
                <c:pt idx="6">
                  <c:v>116.7082316569</c:v>
                </c:pt>
                <c:pt idx="7">
                  <c:v>116.70267605670986</c:v>
                </c:pt>
                <c:pt idx="8">
                  <c:v>116.59148496218998</c:v>
                </c:pt>
                <c:pt idx="9">
                  <c:v>116.62365100074</c:v>
                </c:pt>
                <c:pt idx="10">
                  <c:v>116.62188989355982</c:v>
                </c:pt>
                <c:pt idx="11">
                  <c:v>116.62106692579998</c:v>
                </c:pt>
                <c:pt idx="12">
                  <c:v>116.61073803938984</c:v>
                </c:pt>
                <c:pt idx="13">
                  <c:v>116.6028321328297</c:v>
                </c:pt>
                <c:pt idx="14">
                  <c:v>116.59447171361001</c:v>
                </c:pt>
                <c:pt idx="15">
                  <c:v>116.58228356395</c:v>
                </c:pt>
                <c:pt idx="16">
                  <c:v>116.57739479105</c:v>
                </c:pt>
                <c:pt idx="17">
                  <c:v>116.56563728051998</c:v>
                </c:pt>
                <c:pt idx="18">
                  <c:v>116.56957362215998</c:v>
                </c:pt>
                <c:pt idx="19">
                  <c:v>116.53257661117998</c:v>
                </c:pt>
                <c:pt idx="20">
                  <c:v>116.47248548271995</c:v>
                </c:pt>
              </c:numCache>
            </c:numRef>
          </c:yVal>
        </c:ser>
        <c:axId val="98880128"/>
        <c:axId val="99026048"/>
      </c:scatterChart>
      <c:valAx>
        <c:axId val="98880128"/>
        <c:scaling>
          <c:orientation val="minMax"/>
          <c:max val="230"/>
          <c:min val="10"/>
        </c:scaling>
        <c:axPos val="b"/>
        <c:title>
          <c:tx>
            <c:rich>
              <a:bodyPr/>
              <a:lstStyle/>
              <a:p>
                <a:pPr>
                  <a:defRPr sz="1600"/>
                </a:pPr>
                <a:r>
                  <a:rPr lang="en-US" sz="1600"/>
                  <a:t>Longitudinal distance in meters</a:t>
                </a:r>
              </a:p>
            </c:rich>
          </c:tx>
          <c:layout/>
        </c:title>
        <c:numFmt formatCode="General" sourceLinked="1"/>
        <c:tickLblPos val="nextTo"/>
        <c:txPr>
          <a:bodyPr/>
          <a:lstStyle/>
          <a:p>
            <a:pPr>
              <a:defRPr sz="1400"/>
            </a:pPr>
            <a:endParaRPr lang="en-US"/>
          </a:p>
        </c:txPr>
        <c:crossAx val="99026048"/>
        <c:crosses val="autoZero"/>
        <c:crossBetween val="midCat"/>
      </c:valAx>
      <c:valAx>
        <c:axId val="99026048"/>
        <c:scaling>
          <c:orientation val="minMax"/>
          <c:max val="118"/>
          <c:min val="112"/>
        </c:scaling>
        <c:axPos val="l"/>
        <c:majorGridlines/>
        <c:title>
          <c:tx>
            <c:rich>
              <a:bodyPr rot="-5400000" vert="horz"/>
              <a:lstStyle/>
              <a:p>
                <a:pPr>
                  <a:defRPr sz="1600"/>
                </a:pPr>
                <a:r>
                  <a:rPr lang="en-US" sz="1600"/>
                  <a:t>Stage in meters</a:t>
                </a:r>
              </a:p>
            </c:rich>
          </c:tx>
          <c:layout/>
        </c:title>
        <c:numFmt formatCode="General" sourceLinked="1"/>
        <c:tickLblPos val="nextTo"/>
        <c:txPr>
          <a:bodyPr/>
          <a:lstStyle/>
          <a:p>
            <a:pPr>
              <a:defRPr sz="1400"/>
            </a:pPr>
            <a:endParaRPr lang="en-US"/>
          </a:p>
        </c:txPr>
        <c:crossAx val="98880128"/>
        <c:crosses val="autoZero"/>
        <c:crossBetween val="midCat"/>
      </c:valAx>
      <c:spPr>
        <a:noFill/>
        <a:ln>
          <a:solidFill>
            <a:sysClr val="windowText" lastClr="000000"/>
          </a:solidFill>
        </a:ln>
      </c:spPr>
    </c:plotArea>
    <c:legend>
      <c:legendPos val="r"/>
      <c:layout>
        <c:manualLayout>
          <c:xMode val="edge"/>
          <c:yMode val="edge"/>
          <c:x val="0.4408386287829128"/>
          <c:y val="0.29991616956971379"/>
          <c:w val="0.27525098947245497"/>
          <c:h val="0.15354330708661457"/>
        </c:manualLayout>
      </c:layout>
      <c:spPr>
        <a:solidFill>
          <a:schemeClr val="bg1"/>
        </a:solidFill>
        <a:ln>
          <a:solidFill>
            <a:sysClr val="windowText" lastClr="000000"/>
          </a:solidFill>
        </a:ln>
      </c:spPr>
      <c:txPr>
        <a:bodyPr/>
        <a:lstStyle/>
        <a:p>
          <a:pPr>
            <a:defRPr sz="1600"/>
          </a:pPr>
          <a:endParaRPr lang="en-US"/>
        </a:p>
      </c:txPr>
    </c:legend>
    <c:plotVisOnly val="1"/>
  </c:chart>
  <c:externalData r:id="rId1"/>
</c:chartSpace>
</file>

<file path=ppt/charts/chart7.xml><?xml version="1.0" encoding="utf-8"?>
<c:chartSpace xmlns:c="http://schemas.openxmlformats.org/drawingml/2006/chart" xmlns:a="http://schemas.openxmlformats.org/drawingml/2006/main" xmlns:r="http://schemas.openxmlformats.org/officeDocument/2006/relationships">
  <c:date1904 val="1"/>
  <c:lang val="en-US"/>
  <c:chart>
    <c:title>
      <c:tx>
        <c:rich>
          <a:bodyPr/>
          <a:lstStyle/>
          <a:p>
            <a:pPr>
              <a:defRPr/>
            </a:pPr>
            <a:r>
              <a:rPr lang="en-US"/>
              <a:t>DR2 Stage Hydrograph - July 7, 2004 Flood</a:t>
            </a:r>
          </a:p>
        </c:rich>
      </c:tx>
      <c:layout>
        <c:manualLayout>
          <c:xMode val="edge"/>
          <c:yMode val="edge"/>
          <c:x val="0.24281192731579046"/>
          <c:y val="2.8282828282828285E-2"/>
        </c:manualLayout>
      </c:layout>
    </c:title>
    <c:plotArea>
      <c:layout>
        <c:manualLayout>
          <c:layoutTarget val="inner"/>
          <c:xMode val="edge"/>
          <c:yMode val="edge"/>
          <c:x val="0.16927602727949895"/>
          <c:y val="8.9939393939394111E-2"/>
          <c:w val="0.66344334451100162"/>
          <c:h val="0.76943784299689899"/>
        </c:manualLayout>
      </c:layout>
      <c:scatterChart>
        <c:scatterStyle val="lineMarker"/>
        <c:ser>
          <c:idx val="1"/>
          <c:order val="0"/>
          <c:tx>
            <c:v>Recorded stage</c:v>
          </c:tx>
          <c:marker>
            <c:symbol val="none"/>
          </c:marker>
          <c:xVal>
            <c:numRef>
              <c:f>Sheet1!$K$9:$K$308</c:f>
              <c:numCache>
                <c:formatCode>General</c:formatCode>
                <c:ptCount val="300"/>
                <c:pt idx="0">
                  <c:v>0</c:v>
                </c:pt>
                <c:pt idx="1">
                  <c:v>1.6666666720993817E-2</c:v>
                </c:pt>
                <c:pt idx="2">
                  <c:v>3.3333333267364693E-2</c:v>
                </c:pt>
                <c:pt idx="3">
                  <c:v>4.9999999988358523E-2</c:v>
                </c:pt>
                <c:pt idx="4">
                  <c:v>6.6666666709352299E-2</c:v>
                </c:pt>
                <c:pt idx="5">
                  <c:v>8.3333333255723147E-2</c:v>
                </c:pt>
                <c:pt idx="6">
                  <c:v>9.9999999976717047E-2</c:v>
                </c:pt>
                <c:pt idx="7">
                  <c:v>0.11666666669771075</c:v>
                </c:pt>
                <c:pt idx="8">
                  <c:v>0.13333333324408159</c:v>
                </c:pt>
                <c:pt idx="9">
                  <c:v>0.14999999996507557</c:v>
                </c:pt>
                <c:pt idx="10">
                  <c:v>0.16666666668606922</c:v>
                </c:pt>
                <c:pt idx="11">
                  <c:v>0.18333333323244042</c:v>
                </c:pt>
                <c:pt idx="12">
                  <c:v>0.19999999995343407</c:v>
                </c:pt>
                <c:pt idx="13">
                  <c:v>0.21666666667442774</c:v>
                </c:pt>
                <c:pt idx="14">
                  <c:v>0.23333333339542187</c:v>
                </c:pt>
                <c:pt idx="15">
                  <c:v>0.2499999999417927</c:v>
                </c:pt>
                <c:pt idx="16">
                  <c:v>0.26666666666278632</c:v>
                </c:pt>
                <c:pt idx="17">
                  <c:v>0.28333333338377997</c:v>
                </c:pt>
                <c:pt idx="18">
                  <c:v>0.29999999993015125</c:v>
                </c:pt>
                <c:pt idx="19">
                  <c:v>0.31666666665114501</c:v>
                </c:pt>
                <c:pt idx="20">
                  <c:v>0.33333333337213877</c:v>
                </c:pt>
                <c:pt idx="21">
                  <c:v>0.34999999991850961</c:v>
                </c:pt>
                <c:pt idx="22">
                  <c:v>0.36666666663950354</c:v>
                </c:pt>
                <c:pt idx="23">
                  <c:v>0.38333333336049735</c:v>
                </c:pt>
                <c:pt idx="24">
                  <c:v>0.39999999990686852</c:v>
                </c:pt>
                <c:pt idx="25">
                  <c:v>0.41666666662786223</c:v>
                </c:pt>
                <c:pt idx="26">
                  <c:v>0.43333333334885593</c:v>
                </c:pt>
                <c:pt idx="27">
                  <c:v>0.44999999989522632</c:v>
                </c:pt>
                <c:pt idx="28">
                  <c:v>0.46666666661622008</c:v>
                </c:pt>
                <c:pt idx="29">
                  <c:v>0.48333333333721418</c:v>
                </c:pt>
                <c:pt idx="30">
                  <c:v>0.50000000005820766</c:v>
                </c:pt>
                <c:pt idx="31">
                  <c:v>0.51666666660457938</c:v>
                </c:pt>
                <c:pt idx="32">
                  <c:v>0.53333333332557264</c:v>
                </c:pt>
                <c:pt idx="33">
                  <c:v>0.55000000004656613</c:v>
                </c:pt>
                <c:pt idx="34">
                  <c:v>0.56666666659293696</c:v>
                </c:pt>
                <c:pt idx="35">
                  <c:v>0.58333333331393056</c:v>
                </c:pt>
                <c:pt idx="36">
                  <c:v>0.6000000000349246</c:v>
                </c:pt>
                <c:pt idx="37">
                  <c:v>0.61666666658129565</c:v>
                </c:pt>
                <c:pt idx="38">
                  <c:v>0.63333333330228925</c:v>
                </c:pt>
                <c:pt idx="39">
                  <c:v>0.65000000002328406</c:v>
                </c:pt>
                <c:pt idx="40">
                  <c:v>0.66666666656965456</c:v>
                </c:pt>
                <c:pt idx="41">
                  <c:v>0.68333333329064749</c:v>
                </c:pt>
                <c:pt idx="42">
                  <c:v>0.70000000001164153</c:v>
                </c:pt>
                <c:pt idx="43">
                  <c:v>0.71666666673263468</c:v>
                </c:pt>
                <c:pt idx="44">
                  <c:v>0.73333333327900663</c:v>
                </c:pt>
                <c:pt idx="45">
                  <c:v>0.75000000000000078</c:v>
                </c:pt>
                <c:pt idx="46">
                  <c:v>0.76666666672099382</c:v>
                </c:pt>
                <c:pt idx="47">
                  <c:v>0.78333333326736387</c:v>
                </c:pt>
                <c:pt idx="48">
                  <c:v>0.79999999998835869</c:v>
                </c:pt>
                <c:pt idx="49">
                  <c:v>0.81666666670935228</c:v>
                </c:pt>
                <c:pt idx="50">
                  <c:v>0.83333333325572312</c:v>
                </c:pt>
                <c:pt idx="51">
                  <c:v>0.84999999997671694</c:v>
                </c:pt>
                <c:pt idx="52">
                  <c:v>0.86666666669771075</c:v>
                </c:pt>
                <c:pt idx="53">
                  <c:v>0.8833333332440817</c:v>
                </c:pt>
                <c:pt idx="54">
                  <c:v>0.89999999996507563</c:v>
                </c:pt>
                <c:pt idx="55">
                  <c:v>0.91666666668606922</c:v>
                </c:pt>
                <c:pt idx="56">
                  <c:v>0.9333333332324395</c:v>
                </c:pt>
                <c:pt idx="57">
                  <c:v>0.94999999995343454</c:v>
                </c:pt>
                <c:pt idx="58">
                  <c:v>0.96666666667442835</c:v>
                </c:pt>
                <c:pt idx="59">
                  <c:v>0.9833333333954215</c:v>
                </c:pt>
                <c:pt idx="60">
                  <c:v>0.99999999994179234</c:v>
                </c:pt>
                <c:pt idx="61">
                  <c:v>1.0166666666627862</c:v>
                </c:pt>
                <c:pt idx="62">
                  <c:v>1.03333333338378</c:v>
                </c:pt>
                <c:pt idx="63">
                  <c:v>1.0499999999301493</c:v>
                </c:pt>
                <c:pt idx="64">
                  <c:v>1.0666666666511446</c:v>
                </c:pt>
                <c:pt idx="65">
                  <c:v>1.0833333333721378</c:v>
                </c:pt>
                <c:pt idx="66">
                  <c:v>1.0999999999185093</c:v>
                </c:pt>
                <c:pt idx="67">
                  <c:v>1.1166666666395031</c:v>
                </c:pt>
                <c:pt idx="68">
                  <c:v>1.1333333333604958</c:v>
                </c:pt>
                <c:pt idx="69">
                  <c:v>1.1499999999068677</c:v>
                </c:pt>
                <c:pt idx="70">
                  <c:v>1.166666666627862</c:v>
                </c:pt>
                <c:pt idx="71">
                  <c:v>1.183333333348856</c:v>
                </c:pt>
                <c:pt idx="72">
                  <c:v>1.1999999998952262</c:v>
                </c:pt>
                <c:pt idx="73">
                  <c:v>1.2333333333372138</c:v>
                </c:pt>
                <c:pt idx="74">
                  <c:v>1.2500000000582081</c:v>
                </c:pt>
                <c:pt idx="75">
                  <c:v>1.2666666666045778</c:v>
                </c:pt>
                <c:pt idx="76">
                  <c:v>1.2833333333255719</c:v>
                </c:pt>
                <c:pt idx="77">
                  <c:v>1.3000000000465661</c:v>
                </c:pt>
                <c:pt idx="78">
                  <c:v>1.316666666592937</c:v>
                </c:pt>
                <c:pt idx="79">
                  <c:v>1.3333333333139308</c:v>
                </c:pt>
                <c:pt idx="80">
                  <c:v>1.3500000000349246</c:v>
                </c:pt>
                <c:pt idx="81">
                  <c:v>1.3666666665812961</c:v>
                </c:pt>
                <c:pt idx="82">
                  <c:v>1.3833333333022892</c:v>
                </c:pt>
                <c:pt idx="83">
                  <c:v>1.4000000000232831</c:v>
                </c:pt>
                <c:pt idx="84">
                  <c:v>1.4166666665696526</c:v>
                </c:pt>
                <c:pt idx="85">
                  <c:v>1.4333333332906464</c:v>
                </c:pt>
                <c:pt idx="86">
                  <c:v>1.4500000000116415</c:v>
                </c:pt>
                <c:pt idx="87">
                  <c:v>1.466666666732634</c:v>
                </c:pt>
                <c:pt idx="88">
                  <c:v>1.4833333332790049</c:v>
                </c:pt>
                <c:pt idx="89">
                  <c:v>1.5</c:v>
                </c:pt>
                <c:pt idx="90">
                  <c:v>1.5166666667209938</c:v>
                </c:pt>
                <c:pt idx="91">
                  <c:v>1.5333333332673638</c:v>
                </c:pt>
                <c:pt idx="92">
                  <c:v>1.5499999999883578</c:v>
                </c:pt>
                <c:pt idx="93">
                  <c:v>1.5666666667093518</c:v>
                </c:pt>
                <c:pt idx="94">
                  <c:v>1.5833333332557231</c:v>
                </c:pt>
                <c:pt idx="95">
                  <c:v>1.5999999999767169</c:v>
                </c:pt>
                <c:pt idx="96">
                  <c:v>1.6166666666977121</c:v>
                </c:pt>
                <c:pt idx="97">
                  <c:v>1.6333333332440816</c:v>
                </c:pt>
                <c:pt idx="98">
                  <c:v>1.6499999999650754</c:v>
                </c:pt>
                <c:pt idx="99">
                  <c:v>1.6666666666860701</c:v>
                </c:pt>
                <c:pt idx="100">
                  <c:v>1.6833333332324398</c:v>
                </c:pt>
                <c:pt idx="101">
                  <c:v>1.6999999999534339</c:v>
                </c:pt>
                <c:pt idx="102">
                  <c:v>1.7166666666744264</c:v>
                </c:pt>
                <c:pt idx="103">
                  <c:v>1.7333333333954202</c:v>
                </c:pt>
                <c:pt idx="104">
                  <c:v>1.7499999999417919</c:v>
                </c:pt>
                <c:pt idx="105">
                  <c:v>1.7666666666627862</c:v>
                </c:pt>
                <c:pt idx="106">
                  <c:v>1.78333333338378</c:v>
                </c:pt>
                <c:pt idx="107">
                  <c:v>1.7999999999301493</c:v>
                </c:pt>
                <c:pt idx="108">
                  <c:v>1.8166666666511446</c:v>
                </c:pt>
                <c:pt idx="109">
                  <c:v>1.8333333333721378</c:v>
                </c:pt>
                <c:pt idx="110">
                  <c:v>1.8499999999185093</c:v>
                </c:pt>
                <c:pt idx="111">
                  <c:v>1.8666666666395031</c:v>
                </c:pt>
                <c:pt idx="112">
                  <c:v>1.8833333333604958</c:v>
                </c:pt>
                <c:pt idx="113">
                  <c:v>1.8999999999068677</c:v>
                </c:pt>
                <c:pt idx="114">
                  <c:v>1.916666666627862</c:v>
                </c:pt>
                <c:pt idx="115">
                  <c:v>1.933333333348856</c:v>
                </c:pt>
                <c:pt idx="116">
                  <c:v>1.9499999998952262</c:v>
                </c:pt>
                <c:pt idx="117">
                  <c:v>1.9666666666162214</c:v>
                </c:pt>
                <c:pt idx="118">
                  <c:v>1.9833333333372141</c:v>
                </c:pt>
                <c:pt idx="119">
                  <c:v>2.0000000000582077</c:v>
                </c:pt>
                <c:pt idx="120">
                  <c:v>2.0166666666045767</c:v>
                </c:pt>
                <c:pt idx="121">
                  <c:v>2.0333333333255732</c:v>
                </c:pt>
                <c:pt idx="122">
                  <c:v>2.0500000000465661</c:v>
                </c:pt>
                <c:pt idx="123">
                  <c:v>2.0666666665929392</c:v>
                </c:pt>
                <c:pt idx="124">
                  <c:v>2.0833333333139312</c:v>
                </c:pt>
                <c:pt idx="125">
                  <c:v>2.1000000000349246</c:v>
                </c:pt>
                <c:pt idx="126">
                  <c:v>2.1166666665812937</c:v>
                </c:pt>
                <c:pt idx="127">
                  <c:v>2.1333333333022888</c:v>
                </c:pt>
                <c:pt idx="128">
                  <c:v>2.1500000000232804</c:v>
                </c:pt>
                <c:pt idx="129">
                  <c:v>2.1666666665696539</c:v>
                </c:pt>
                <c:pt idx="130">
                  <c:v>2.1833333332906482</c:v>
                </c:pt>
                <c:pt idx="131">
                  <c:v>2.2000000000116415</c:v>
                </c:pt>
                <c:pt idx="132">
                  <c:v>2.2166666667326353</c:v>
                </c:pt>
                <c:pt idx="133">
                  <c:v>2.2333333332790062</c:v>
                </c:pt>
                <c:pt idx="134">
                  <c:v>2.25</c:v>
                </c:pt>
                <c:pt idx="135">
                  <c:v>2.2666666667209951</c:v>
                </c:pt>
                <c:pt idx="136">
                  <c:v>2.2833333332673691</c:v>
                </c:pt>
                <c:pt idx="137">
                  <c:v>2.2999999999883585</c:v>
                </c:pt>
                <c:pt idx="138">
                  <c:v>2.3166666667093523</c:v>
                </c:pt>
                <c:pt idx="139">
                  <c:v>2.3333333332557227</c:v>
                </c:pt>
                <c:pt idx="140">
                  <c:v>2.3499999999767169</c:v>
                </c:pt>
                <c:pt idx="141">
                  <c:v>2.3666666666977108</c:v>
                </c:pt>
                <c:pt idx="142">
                  <c:v>2.3833333332440807</c:v>
                </c:pt>
                <c:pt idx="143">
                  <c:v>2.3999999999650727</c:v>
                </c:pt>
                <c:pt idx="144">
                  <c:v>2.4166666666860661</c:v>
                </c:pt>
                <c:pt idx="145">
                  <c:v>2.4333333332324401</c:v>
                </c:pt>
                <c:pt idx="146">
                  <c:v>2.4499999999534339</c:v>
                </c:pt>
                <c:pt idx="147">
                  <c:v>2.4666666666744277</c:v>
                </c:pt>
                <c:pt idx="148">
                  <c:v>2.4833333333954215</c:v>
                </c:pt>
                <c:pt idx="149">
                  <c:v>2.4999999999417923</c:v>
                </c:pt>
                <c:pt idx="150">
                  <c:v>2.5166666666627835</c:v>
                </c:pt>
                <c:pt idx="151">
                  <c:v>2.5333333333837778</c:v>
                </c:pt>
                <c:pt idx="152">
                  <c:v>2.5499999999301508</c:v>
                </c:pt>
                <c:pt idx="153">
                  <c:v>2.5666666666511437</c:v>
                </c:pt>
                <c:pt idx="154">
                  <c:v>2.5833333333721402</c:v>
                </c:pt>
                <c:pt idx="155">
                  <c:v>2.5999999999185066</c:v>
                </c:pt>
                <c:pt idx="156">
                  <c:v>2.6166666666395004</c:v>
                </c:pt>
                <c:pt idx="157">
                  <c:v>2.6333333333604982</c:v>
                </c:pt>
                <c:pt idx="158">
                  <c:v>2.6499999999068677</c:v>
                </c:pt>
                <c:pt idx="159">
                  <c:v>2.6666666666278607</c:v>
                </c:pt>
                <c:pt idx="160">
                  <c:v>2.6833333333488554</c:v>
                </c:pt>
                <c:pt idx="161">
                  <c:v>2.6999999998952235</c:v>
                </c:pt>
                <c:pt idx="162">
                  <c:v>2.7166666666162187</c:v>
                </c:pt>
                <c:pt idx="163">
                  <c:v>2.7333333333372152</c:v>
                </c:pt>
                <c:pt idx="164">
                  <c:v>2.7500000000582077</c:v>
                </c:pt>
                <c:pt idx="165">
                  <c:v>2.7666666666045785</c:v>
                </c:pt>
                <c:pt idx="166">
                  <c:v>2.7833333333255754</c:v>
                </c:pt>
                <c:pt idx="167">
                  <c:v>2.8000000000465661</c:v>
                </c:pt>
                <c:pt idx="168">
                  <c:v>2.816666666592937</c:v>
                </c:pt>
                <c:pt idx="169">
                  <c:v>2.8333333333139308</c:v>
                </c:pt>
                <c:pt idx="170">
                  <c:v>2.8500000000349237</c:v>
                </c:pt>
                <c:pt idx="171">
                  <c:v>2.8666666665812937</c:v>
                </c:pt>
                <c:pt idx="172">
                  <c:v>2.8833333333022888</c:v>
                </c:pt>
                <c:pt idx="173">
                  <c:v>2.9000000000232804</c:v>
                </c:pt>
                <c:pt idx="174">
                  <c:v>2.9166666665696512</c:v>
                </c:pt>
                <c:pt idx="175">
                  <c:v>2.9333333332906477</c:v>
                </c:pt>
                <c:pt idx="176">
                  <c:v>2.9500000000116398</c:v>
                </c:pt>
                <c:pt idx="177">
                  <c:v>2.9666666667326353</c:v>
                </c:pt>
                <c:pt idx="178">
                  <c:v>2.9833333332790062</c:v>
                </c:pt>
                <c:pt idx="179">
                  <c:v>3</c:v>
                </c:pt>
                <c:pt idx="180">
                  <c:v>3.0166666667209938</c:v>
                </c:pt>
                <c:pt idx="181">
                  <c:v>3.0333333332673651</c:v>
                </c:pt>
                <c:pt idx="182">
                  <c:v>3.0499999999883585</c:v>
                </c:pt>
                <c:pt idx="183">
                  <c:v>3.0666666667093532</c:v>
                </c:pt>
                <c:pt idx="184">
                  <c:v>3.0833333332557231</c:v>
                </c:pt>
                <c:pt idx="185">
                  <c:v>3.0999999999767169</c:v>
                </c:pt>
                <c:pt idx="186">
                  <c:v>3.1166666666977108</c:v>
                </c:pt>
                <c:pt idx="187">
                  <c:v>3.1333333332440807</c:v>
                </c:pt>
                <c:pt idx="188">
                  <c:v>3.1499999999650754</c:v>
                </c:pt>
                <c:pt idx="189">
                  <c:v>3.1666666666860688</c:v>
                </c:pt>
                <c:pt idx="190">
                  <c:v>3.1833333332324432</c:v>
                </c:pt>
                <c:pt idx="191">
                  <c:v>3.1999999999534339</c:v>
                </c:pt>
                <c:pt idx="192">
                  <c:v>3.2166666666744277</c:v>
                </c:pt>
                <c:pt idx="193">
                  <c:v>3.2333333333954215</c:v>
                </c:pt>
                <c:pt idx="194">
                  <c:v>3.2499999999417932</c:v>
                </c:pt>
                <c:pt idx="195">
                  <c:v>3.2666666666627862</c:v>
                </c:pt>
                <c:pt idx="196">
                  <c:v>3.28333333338378</c:v>
                </c:pt>
                <c:pt idx="197">
                  <c:v>3.2999999999301508</c:v>
                </c:pt>
                <c:pt idx="198">
                  <c:v>3.3166666666511415</c:v>
                </c:pt>
                <c:pt idx="199">
                  <c:v>3.3333333333721384</c:v>
                </c:pt>
                <c:pt idx="200">
                  <c:v>3.3499999999185066</c:v>
                </c:pt>
                <c:pt idx="201">
                  <c:v>3.3666666666395004</c:v>
                </c:pt>
                <c:pt idx="202">
                  <c:v>3.3833333333604982</c:v>
                </c:pt>
                <c:pt idx="203">
                  <c:v>3.3999999999068646</c:v>
                </c:pt>
                <c:pt idx="204">
                  <c:v>3.416666666627858</c:v>
                </c:pt>
                <c:pt idx="205">
                  <c:v>3.4333333333488527</c:v>
                </c:pt>
                <c:pt idx="206">
                  <c:v>3.4499999998952235</c:v>
                </c:pt>
                <c:pt idx="207">
                  <c:v>3.4666666666162187</c:v>
                </c:pt>
                <c:pt idx="208">
                  <c:v>3.4833333333372152</c:v>
                </c:pt>
                <c:pt idx="209">
                  <c:v>3.5000000000582077</c:v>
                </c:pt>
                <c:pt idx="210">
                  <c:v>3.5166666666045767</c:v>
                </c:pt>
                <c:pt idx="211">
                  <c:v>3.5333333333255732</c:v>
                </c:pt>
                <c:pt idx="212">
                  <c:v>3.5500000000465661</c:v>
                </c:pt>
                <c:pt idx="213">
                  <c:v>3.5666666665929392</c:v>
                </c:pt>
                <c:pt idx="214">
                  <c:v>3.5833333333139312</c:v>
                </c:pt>
                <c:pt idx="215">
                  <c:v>3.6000000000349246</c:v>
                </c:pt>
                <c:pt idx="216">
                  <c:v>3.6166666665812937</c:v>
                </c:pt>
                <c:pt idx="217">
                  <c:v>3.6333333333022888</c:v>
                </c:pt>
                <c:pt idx="218">
                  <c:v>3.6500000000232804</c:v>
                </c:pt>
                <c:pt idx="219">
                  <c:v>3.6666666665696539</c:v>
                </c:pt>
                <c:pt idx="220">
                  <c:v>3.6833333332906482</c:v>
                </c:pt>
                <c:pt idx="221">
                  <c:v>3.7000000000116415</c:v>
                </c:pt>
                <c:pt idx="222">
                  <c:v>3.7166666667326353</c:v>
                </c:pt>
                <c:pt idx="223">
                  <c:v>3.7333333332790062</c:v>
                </c:pt>
                <c:pt idx="224">
                  <c:v>3.75</c:v>
                </c:pt>
                <c:pt idx="225">
                  <c:v>3.7666666667209951</c:v>
                </c:pt>
                <c:pt idx="226">
                  <c:v>3.7833333332673691</c:v>
                </c:pt>
                <c:pt idx="227">
                  <c:v>3.7999999999883585</c:v>
                </c:pt>
                <c:pt idx="228">
                  <c:v>3.8166666667093523</c:v>
                </c:pt>
                <c:pt idx="229">
                  <c:v>3.8333333332557227</c:v>
                </c:pt>
                <c:pt idx="230">
                  <c:v>3.8499999999767169</c:v>
                </c:pt>
                <c:pt idx="231">
                  <c:v>3.8666666666977108</c:v>
                </c:pt>
                <c:pt idx="232">
                  <c:v>3.8833333332440807</c:v>
                </c:pt>
                <c:pt idx="233">
                  <c:v>3.8999999999650727</c:v>
                </c:pt>
                <c:pt idx="234">
                  <c:v>3.9166666666860661</c:v>
                </c:pt>
                <c:pt idx="235">
                  <c:v>3.9333333332324401</c:v>
                </c:pt>
                <c:pt idx="236">
                  <c:v>3.9499999999534339</c:v>
                </c:pt>
                <c:pt idx="237">
                  <c:v>3.9666666666744277</c:v>
                </c:pt>
                <c:pt idx="238">
                  <c:v>3.9833333333954215</c:v>
                </c:pt>
                <c:pt idx="239">
                  <c:v>3.9999999999417923</c:v>
                </c:pt>
                <c:pt idx="240">
                  <c:v>4.0166666666627862</c:v>
                </c:pt>
                <c:pt idx="241">
                  <c:v>4.0333333333837853</c:v>
                </c:pt>
                <c:pt idx="242">
                  <c:v>4.0499999999301561</c:v>
                </c:pt>
                <c:pt idx="243">
                  <c:v>4.0666666666511464</c:v>
                </c:pt>
                <c:pt idx="244">
                  <c:v>4.0833333333721438</c:v>
                </c:pt>
                <c:pt idx="245">
                  <c:v>4.0999999999185093</c:v>
                </c:pt>
                <c:pt idx="246">
                  <c:v>4.1166666666394978</c:v>
                </c:pt>
                <c:pt idx="247">
                  <c:v>4.1333333333604969</c:v>
                </c:pt>
                <c:pt idx="248">
                  <c:v>4.1499999999068704</c:v>
                </c:pt>
                <c:pt idx="249">
                  <c:v>4.1666666666278616</c:v>
                </c:pt>
                <c:pt idx="250">
                  <c:v>4.1833333333488554</c:v>
                </c:pt>
                <c:pt idx="251">
                  <c:v>4.1999999998952262</c:v>
                </c:pt>
                <c:pt idx="252">
                  <c:v>4.21666666661622</c:v>
                </c:pt>
                <c:pt idx="253">
                  <c:v>4.2333333333372138</c:v>
                </c:pt>
                <c:pt idx="254">
                  <c:v>4.2500000000582077</c:v>
                </c:pt>
                <c:pt idx="255">
                  <c:v>4.2666666666045794</c:v>
                </c:pt>
                <c:pt idx="256">
                  <c:v>4.2833333333255723</c:v>
                </c:pt>
                <c:pt idx="257">
                  <c:v>4.3000000000465661</c:v>
                </c:pt>
                <c:pt idx="258">
                  <c:v>4.316666666592937</c:v>
                </c:pt>
                <c:pt idx="259">
                  <c:v>4.3333333333139334</c:v>
                </c:pt>
                <c:pt idx="260">
                  <c:v>4.3500000000349264</c:v>
                </c:pt>
                <c:pt idx="261">
                  <c:v>4.3666666665812945</c:v>
                </c:pt>
                <c:pt idx="262">
                  <c:v>4.3833333333022892</c:v>
                </c:pt>
                <c:pt idx="263">
                  <c:v>4.4000000000232831</c:v>
                </c:pt>
                <c:pt idx="264">
                  <c:v>4.4166666665696539</c:v>
                </c:pt>
                <c:pt idx="265">
                  <c:v>4.4333333332906548</c:v>
                </c:pt>
                <c:pt idx="266">
                  <c:v>4.4500000000116424</c:v>
                </c:pt>
                <c:pt idx="267">
                  <c:v>4.4666666667326407</c:v>
                </c:pt>
                <c:pt idx="268">
                  <c:v>4.4833333332790115</c:v>
                </c:pt>
                <c:pt idx="269">
                  <c:v>4.5</c:v>
                </c:pt>
                <c:pt idx="270">
                  <c:v>4.5166666667209885</c:v>
                </c:pt>
                <c:pt idx="271">
                  <c:v>4.5333333332673709</c:v>
                </c:pt>
                <c:pt idx="272">
                  <c:v>4.5499999999883594</c:v>
                </c:pt>
                <c:pt idx="273">
                  <c:v>4.5666666667093505</c:v>
                </c:pt>
                <c:pt idx="274">
                  <c:v>4.5833333332557231</c:v>
                </c:pt>
                <c:pt idx="275">
                  <c:v>4.5999999999767169</c:v>
                </c:pt>
                <c:pt idx="276">
                  <c:v>4.6166666666977054</c:v>
                </c:pt>
                <c:pt idx="277">
                  <c:v>4.6333333332440834</c:v>
                </c:pt>
                <c:pt idx="278">
                  <c:v>4.6499999999650754</c:v>
                </c:pt>
                <c:pt idx="279">
                  <c:v>4.6666666666860666</c:v>
                </c:pt>
                <c:pt idx="280">
                  <c:v>4.6833333332324401</c:v>
                </c:pt>
                <c:pt idx="281">
                  <c:v>4.6999999999534339</c:v>
                </c:pt>
                <c:pt idx="282">
                  <c:v>4.7166666666744304</c:v>
                </c:pt>
                <c:pt idx="283">
                  <c:v>4.7333333333954224</c:v>
                </c:pt>
                <c:pt idx="284">
                  <c:v>4.7499999999417923</c:v>
                </c:pt>
                <c:pt idx="285">
                  <c:v>4.7666666666627862</c:v>
                </c:pt>
                <c:pt idx="286">
                  <c:v>4.7833333333837853</c:v>
                </c:pt>
                <c:pt idx="287">
                  <c:v>4.7999999999301561</c:v>
                </c:pt>
                <c:pt idx="288">
                  <c:v>4.8166666666511464</c:v>
                </c:pt>
                <c:pt idx="289">
                  <c:v>4.8333333333721438</c:v>
                </c:pt>
                <c:pt idx="290">
                  <c:v>4.8499999999185093</c:v>
                </c:pt>
                <c:pt idx="291">
                  <c:v>4.8666666666394978</c:v>
                </c:pt>
                <c:pt idx="292">
                  <c:v>4.8833333333604969</c:v>
                </c:pt>
                <c:pt idx="293">
                  <c:v>4.8999999999068704</c:v>
                </c:pt>
                <c:pt idx="294">
                  <c:v>4.9166666666278624</c:v>
                </c:pt>
                <c:pt idx="295">
                  <c:v>4.9333333333488607</c:v>
                </c:pt>
                <c:pt idx="296">
                  <c:v>4.9499999998952315</c:v>
                </c:pt>
                <c:pt idx="297">
                  <c:v>4.96666666661622</c:v>
                </c:pt>
                <c:pt idx="298">
                  <c:v>4.9833333333372138</c:v>
                </c:pt>
                <c:pt idx="299">
                  <c:v>5.0000000000582077</c:v>
                </c:pt>
              </c:numCache>
            </c:numRef>
          </c:xVal>
          <c:yVal>
            <c:numRef>
              <c:f>Sheet1!$N$9:$N$308</c:f>
              <c:numCache>
                <c:formatCode>General</c:formatCode>
                <c:ptCount val="300"/>
                <c:pt idx="0">
                  <c:v>114.81533599999995</c:v>
                </c:pt>
                <c:pt idx="1">
                  <c:v>114.812288</c:v>
                </c:pt>
                <c:pt idx="2">
                  <c:v>114.812288</c:v>
                </c:pt>
                <c:pt idx="3">
                  <c:v>114.812288</c:v>
                </c:pt>
                <c:pt idx="4">
                  <c:v>114.812288</c:v>
                </c:pt>
                <c:pt idx="5">
                  <c:v>114.812288</c:v>
                </c:pt>
                <c:pt idx="6">
                  <c:v>114.812288</c:v>
                </c:pt>
                <c:pt idx="7">
                  <c:v>114.812288</c:v>
                </c:pt>
                <c:pt idx="8">
                  <c:v>114.81533599999995</c:v>
                </c:pt>
                <c:pt idx="9">
                  <c:v>114.812288</c:v>
                </c:pt>
                <c:pt idx="10">
                  <c:v>114.81533599999995</c:v>
                </c:pt>
                <c:pt idx="11">
                  <c:v>114.81533599999995</c:v>
                </c:pt>
                <c:pt idx="12">
                  <c:v>114.812288</c:v>
                </c:pt>
                <c:pt idx="13">
                  <c:v>114.812288</c:v>
                </c:pt>
                <c:pt idx="14">
                  <c:v>114.81533599999995</c:v>
                </c:pt>
                <c:pt idx="15">
                  <c:v>114.812288</c:v>
                </c:pt>
                <c:pt idx="16">
                  <c:v>114.812288</c:v>
                </c:pt>
                <c:pt idx="17">
                  <c:v>114.812288</c:v>
                </c:pt>
                <c:pt idx="18">
                  <c:v>114.812288</c:v>
                </c:pt>
                <c:pt idx="19">
                  <c:v>114.812288</c:v>
                </c:pt>
                <c:pt idx="20">
                  <c:v>114.812288</c:v>
                </c:pt>
                <c:pt idx="21">
                  <c:v>114.812288</c:v>
                </c:pt>
                <c:pt idx="22">
                  <c:v>114.812288</c:v>
                </c:pt>
                <c:pt idx="23">
                  <c:v>114.812288</c:v>
                </c:pt>
                <c:pt idx="24">
                  <c:v>114.812288</c:v>
                </c:pt>
                <c:pt idx="25">
                  <c:v>114.812288</c:v>
                </c:pt>
                <c:pt idx="26">
                  <c:v>114.812288</c:v>
                </c:pt>
                <c:pt idx="27">
                  <c:v>114.81533599999995</c:v>
                </c:pt>
                <c:pt idx="28">
                  <c:v>114.81533599999995</c:v>
                </c:pt>
                <c:pt idx="29">
                  <c:v>114.81838399999998</c:v>
                </c:pt>
                <c:pt idx="30">
                  <c:v>114.87324799999998</c:v>
                </c:pt>
                <c:pt idx="31">
                  <c:v>114.94335199999999</c:v>
                </c:pt>
                <c:pt idx="32">
                  <c:v>114.979928</c:v>
                </c:pt>
                <c:pt idx="33">
                  <c:v>115.03784</c:v>
                </c:pt>
                <c:pt idx="34">
                  <c:v>115.074416</c:v>
                </c:pt>
                <c:pt idx="35">
                  <c:v>115.092704</c:v>
                </c:pt>
                <c:pt idx="36">
                  <c:v>115.13232799999992</c:v>
                </c:pt>
                <c:pt idx="37">
                  <c:v>115.187192</c:v>
                </c:pt>
                <c:pt idx="38">
                  <c:v>115.232912</c:v>
                </c:pt>
                <c:pt idx="39">
                  <c:v>115.269488</c:v>
                </c:pt>
                <c:pt idx="40">
                  <c:v>115.31215999999999</c:v>
                </c:pt>
                <c:pt idx="41">
                  <c:v>115.34873599999995</c:v>
                </c:pt>
                <c:pt idx="42">
                  <c:v>115.391408</c:v>
                </c:pt>
                <c:pt idx="43">
                  <c:v>115.44932000000009</c:v>
                </c:pt>
                <c:pt idx="44">
                  <c:v>115.51942400000009</c:v>
                </c:pt>
                <c:pt idx="45">
                  <c:v>115.607816</c:v>
                </c:pt>
                <c:pt idx="46">
                  <c:v>115.67792</c:v>
                </c:pt>
                <c:pt idx="47">
                  <c:v>115.73887999999998</c:v>
                </c:pt>
                <c:pt idx="48">
                  <c:v>115.78460000000008</c:v>
                </c:pt>
                <c:pt idx="49">
                  <c:v>115.82117599999998</c:v>
                </c:pt>
                <c:pt idx="50">
                  <c:v>115.84555999999999</c:v>
                </c:pt>
                <c:pt idx="51">
                  <c:v>115.866896</c:v>
                </c:pt>
                <c:pt idx="52">
                  <c:v>115.88213599999995</c:v>
                </c:pt>
                <c:pt idx="53">
                  <c:v>115.894328</c:v>
                </c:pt>
                <c:pt idx="54">
                  <c:v>115.885184</c:v>
                </c:pt>
                <c:pt idx="55">
                  <c:v>115.88823199999995</c:v>
                </c:pt>
                <c:pt idx="56">
                  <c:v>115.87603999999995</c:v>
                </c:pt>
                <c:pt idx="57">
                  <c:v>115.866896</c:v>
                </c:pt>
                <c:pt idx="58">
                  <c:v>115.854704</c:v>
                </c:pt>
                <c:pt idx="59">
                  <c:v>115.83946399999999</c:v>
                </c:pt>
                <c:pt idx="60">
                  <c:v>115.818128</c:v>
                </c:pt>
                <c:pt idx="61">
                  <c:v>115.8028879999999</c:v>
                </c:pt>
                <c:pt idx="62">
                  <c:v>115.796792</c:v>
                </c:pt>
                <c:pt idx="63">
                  <c:v>115.796792</c:v>
                </c:pt>
                <c:pt idx="64">
                  <c:v>115.81203199999995</c:v>
                </c:pt>
                <c:pt idx="65">
                  <c:v>115.83336799999998</c:v>
                </c:pt>
                <c:pt idx="66">
                  <c:v>115.866896</c:v>
                </c:pt>
                <c:pt idx="67">
                  <c:v>115.90042400000009</c:v>
                </c:pt>
                <c:pt idx="68">
                  <c:v>115.9461440000001</c:v>
                </c:pt>
                <c:pt idx="69">
                  <c:v>115.99796000000013</c:v>
                </c:pt>
                <c:pt idx="70">
                  <c:v>116.040632</c:v>
                </c:pt>
                <c:pt idx="71">
                  <c:v>116.08635199999998</c:v>
                </c:pt>
                <c:pt idx="72">
                  <c:v>116.12597599999987</c:v>
                </c:pt>
                <c:pt idx="73">
                  <c:v>116.18388799999991</c:v>
                </c:pt>
                <c:pt idx="74">
                  <c:v>116.21436799999999</c:v>
                </c:pt>
                <c:pt idx="75">
                  <c:v>116.22655999999999</c:v>
                </c:pt>
                <c:pt idx="76">
                  <c:v>116.235704</c:v>
                </c:pt>
                <c:pt idx="77">
                  <c:v>116.253992</c:v>
                </c:pt>
                <c:pt idx="78">
                  <c:v>116.26618400000002</c:v>
                </c:pt>
                <c:pt idx="79">
                  <c:v>116.27227999999998</c:v>
                </c:pt>
                <c:pt idx="80">
                  <c:v>116.29056799999999</c:v>
                </c:pt>
                <c:pt idx="81">
                  <c:v>116.31495199999999</c:v>
                </c:pt>
                <c:pt idx="82">
                  <c:v>116.330192</c:v>
                </c:pt>
                <c:pt idx="83">
                  <c:v>116.34543199999995</c:v>
                </c:pt>
                <c:pt idx="84">
                  <c:v>116.369816</c:v>
                </c:pt>
                <c:pt idx="85">
                  <c:v>116.39724799999999</c:v>
                </c:pt>
                <c:pt idx="86">
                  <c:v>116.42468000000002</c:v>
                </c:pt>
                <c:pt idx="87">
                  <c:v>116.43687199999998</c:v>
                </c:pt>
                <c:pt idx="88">
                  <c:v>116.458208</c:v>
                </c:pt>
                <c:pt idx="89">
                  <c:v>116.4704</c:v>
                </c:pt>
                <c:pt idx="90">
                  <c:v>116.482592</c:v>
                </c:pt>
                <c:pt idx="91">
                  <c:v>116.50697599999998</c:v>
                </c:pt>
                <c:pt idx="92">
                  <c:v>116.51002400000009</c:v>
                </c:pt>
                <c:pt idx="93">
                  <c:v>116.53135999999999</c:v>
                </c:pt>
                <c:pt idx="94">
                  <c:v>116.52831199999991</c:v>
                </c:pt>
                <c:pt idx="95">
                  <c:v>116.54964799999999</c:v>
                </c:pt>
                <c:pt idx="96">
                  <c:v>116.56184</c:v>
                </c:pt>
                <c:pt idx="97">
                  <c:v>116.564888</c:v>
                </c:pt>
                <c:pt idx="98">
                  <c:v>116.55879199999991</c:v>
                </c:pt>
                <c:pt idx="99">
                  <c:v>116.57708</c:v>
                </c:pt>
                <c:pt idx="100">
                  <c:v>116.58622400000009</c:v>
                </c:pt>
                <c:pt idx="101">
                  <c:v>116.604512</c:v>
                </c:pt>
                <c:pt idx="102">
                  <c:v>116.616704</c:v>
                </c:pt>
                <c:pt idx="103">
                  <c:v>116.634992</c:v>
                </c:pt>
                <c:pt idx="104">
                  <c:v>116.644136</c:v>
                </c:pt>
                <c:pt idx="105">
                  <c:v>116.66852</c:v>
                </c:pt>
                <c:pt idx="106">
                  <c:v>116.66547199999987</c:v>
                </c:pt>
                <c:pt idx="107">
                  <c:v>116.67766399999999</c:v>
                </c:pt>
                <c:pt idx="108">
                  <c:v>116.674616</c:v>
                </c:pt>
                <c:pt idx="109">
                  <c:v>116.67156799999998</c:v>
                </c:pt>
                <c:pt idx="110">
                  <c:v>116.674616</c:v>
                </c:pt>
                <c:pt idx="111">
                  <c:v>116.66547199999987</c:v>
                </c:pt>
                <c:pt idx="112">
                  <c:v>116.66547199999987</c:v>
                </c:pt>
                <c:pt idx="113">
                  <c:v>116.662424</c:v>
                </c:pt>
                <c:pt idx="114">
                  <c:v>116.66852</c:v>
                </c:pt>
                <c:pt idx="115">
                  <c:v>116.662424</c:v>
                </c:pt>
                <c:pt idx="116">
                  <c:v>116.64718400000002</c:v>
                </c:pt>
                <c:pt idx="117">
                  <c:v>116.631944</c:v>
                </c:pt>
                <c:pt idx="118">
                  <c:v>116.62279999999991</c:v>
                </c:pt>
                <c:pt idx="119">
                  <c:v>116.60755999999999</c:v>
                </c:pt>
                <c:pt idx="120">
                  <c:v>116.58927199999998</c:v>
                </c:pt>
                <c:pt idx="121">
                  <c:v>116.567936</c:v>
                </c:pt>
                <c:pt idx="122">
                  <c:v>116.54964799999999</c:v>
                </c:pt>
                <c:pt idx="123">
                  <c:v>116.522216</c:v>
                </c:pt>
                <c:pt idx="124">
                  <c:v>116.50088</c:v>
                </c:pt>
                <c:pt idx="125">
                  <c:v>116.476496</c:v>
                </c:pt>
                <c:pt idx="126">
                  <c:v>116.44906400000013</c:v>
                </c:pt>
                <c:pt idx="127">
                  <c:v>116.421632</c:v>
                </c:pt>
                <c:pt idx="128">
                  <c:v>116.39115199999999</c:v>
                </c:pt>
                <c:pt idx="129">
                  <c:v>116.35762400000009</c:v>
                </c:pt>
                <c:pt idx="130">
                  <c:v>116.324096</c:v>
                </c:pt>
                <c:pt idx="131">
                  <c:v>116.29056799999999</c:v>
                </c:pt>
                <c:pt idx="132">
                  <c:v>116.25704</c:v>
                </c:pt>
                <c:pt idx="133">
                  <c:v>116.21741600000009</c:v>
                </c:pt>
                <c:pt idx="134">
                  <c:v>116.18083999999998</c:v>
                </c:pt>
                <c:pt idx="135">
                  <c:v>116.14426400000013</c:v>
                </c:pt>
                <c:pt idx="136">
                  <c:v>116.11683199999995</c:v>
                </c:pt>
                <c:pt idx="137">
                  <c:v>116.0894</c:v>
                </c:pt>
                <c:pt idx="138">
                  <c:v>116.05587199999987</c:v>
                </c:pt>
                <c:pt idx="139">
                  <c:v>116.02843999999995</c:v>
                </c:pt>
                <c:pt idx="140">
                  <c:v>116.00405599999999</c:v>
                </c:pt>
                <c:pt idx="141">
                  <c:v>115.97662400000009</c:v>
                </c:pt>
                <c:pt idx="142">
                  <c:v>115.955288</c:v>
                </c:pt>
                <c:pt idx="143">
                  <c:v>115.93395199999999</c:v>
                </c:pt>
                <c:pt idx="144">
                  <c:v>115.90652000000009</c:v>
                </c:pt>
                <c:pt idx="145">
                  <c:v>115.894328</c:v>
                </c:pt>
                <c:pt idx="146">
                  <c:v>115.866896</c:v>
                </c:pt>
                <c:pt idx="147">
                  <c:v>115.84555999999999</c:v>
                </c:pt>
                <c:pt idx="148">
                  <c:v>115.83032</c:v>
                </c:pt>
                <c:pt idx="149">
                  <c:v>115.808984</c:v>
                </c:pt>
                <c:pt idx="150">
                  <c:v>115.78460000000008</c:v>
                </c:pt>
                <c:pt idx="151">
                  <c:v>115.76021600000009</c:v>
                </c:pt>
                <c:pt idx="152">
                  <c:v>115.73887999999998</c:v>
                </c:pt>
                <c:pt idx="153">
                  <c:v>115.71449600000008</c:v>
                </c:pt>
                <c:pt idx="154">
                  <c:v>115.69315999999999</c:v>
                </c:pt>
                <c:pt idx="155">
                  <c:v>115.66877599999987</c:v>
                </c:pt>
                <c:pt idx="156">
                  <c:v>115.64744</c:v>
                </c:pt>
                <c:pt idx="157">
                  <c:v>115.62305599999998</c:v>
                </c:pt>
                <c:pt idx="158">
                  <c:v>115.607816</c:v>
                </c:pt>
                <c:pt idx="159">
                  <c:v>115.589528</c:v>
                </c:pt>
                <c:pt idx="160">
                  <c:v>115.57124</c:v>
                </c:pt>
                <c:pt idx="161">
                  <c:v>115.55295199999998</c:v>
                </c:pt>
                <c:pt idx="162">
                  <c:v>115.537712</c:v>
                </c:pt>
                <c:pt idx="163">
                  <c:v>115.52247199999985</c:v>
                </c:pt>
                <c:pt idx="164">
                  <c:v>115.507232</c:v>
                </c:pt>
                <c:pt idx="165">
                  <c:v>115.49199200000002</c:v>
                </c:pt>
                <c:pt idx="166">
                  <c:v>115.47675199999998</c:v>
                </c:pt>
                <c:pt idx="167">
                  <c:v>115.46151200000008</c:v>
                </c:pt>
                <c:pt idx="168">
                  <c:v>115.44627199999999</c:v>
                </c:pt>
                <c:pt idx="169">
                  <c:v>115.43407999999999</c:v>
                </c:pt>
                <c:pt idx="170">
                  <c:v>115.41884</c:v>
                </c:pt>
                <c:pt idx="171">
                  <c:v>115.40360000000008</c:v>
                </c:pt>
                <c:pt idx="172">
                  <c:v>115.38835999999998</c:v>
                </c:pt>
                <c:pt idx="173">
                  <c:v>115.37312</c:v>
                </c:pt>
                <c:pt idx="174">
                  <c:v>115.360928</c:v>
                </c:pt>
                <c:pt idx="175">
                  <c:v>115.34264</c:v>
                </c:pt>
                <c:pt idx="176">
                  <c:v>115.33044799999998</c:v>
                </c:pt>
                <c:pt idx="177">
                  <c:v>115.321304</c:v>
                </c:pt>
                <c:pt idx="178">
                  <c:v>115.309112</c:v>
                </c:pt>
                <c:pt idx="179">
                  <c:v>115.30606399999999</c:v>
                </c:pt>
                <c:pt idx="180">
                  <c:v>115.29082400000009</c:v>
                </c:pt>
                <c:pt idx="181">
                  <c:v>115.284728</c:v>
                </c:pt>
                <c:pt idx="182">
                  <c:v>115.27863199999992</c:v>
                </c:pt>
                <c:pt idx="183">
                  <c:v>115.27558399999998</c:v>
                </c:pt>
                <c:pt idx="184">
                  <c:v>115.26644</c:v>
                </c:pt>
                <c:pt idx="185">
                  <c:v>115.263392</c:v>
                </c:pt>
                <c:pt idx="186">
                  <c:v>115.260344</c:v>
                </c:pt>
                <c:pt idx="187">
                  <c:v>115.254248</c:v>
                </c:pt>
                <c:pt idx="188">
                  <c:v>115.24815199999999</c:v>
                </c:pt>
                <c:pt idx="189">
                  <c:v>115.24205599999999</c:v>
                </c:pt>
                <c:pt idx="190">
                  <c:v>115.24205599999999</c:v>
                </c:pt>
                <c:pt idx="191">
                  <c:v>115.23595999999999</c:v>
                </c:pt>
                <c:pt idx="192">
                  <c:v>115.232912</c:v>
                </c:pt>
                <c:pt idx="193">
                  <c:v>115.22986399999999</c:v>
                </c:pt>
                <c:pt idx="194">
                  <c:v>115.22986399999999</c:v>
                </c:pt>
                <c:pt idx="195">
                  <c:v>115.226816</c:v>
                </c:pt>
                <c:pt idx="196">
                  <c:v>115.22072</c:v>
                </c:pt>
                <c:pt idx="197">
                  <c:v>115.22072</c:v>
                </c:pt>
                <c:pt idx="198">
                  <c:v>115.22072</c:v>
                </c:pt>
                <c:pt idx="199">
                  <c:v>115.21462400000017</c:v>
                </c:pt>
                <c:pt idx="200">
                  <c:v>115.21767199999999</c:v>
                </c:pt>
                <c:pt idx="201">
                  <c:v>115.21157599999999</c:v>
                </c:pt>
                <c:pt idx="202">
                  <c:v>115.208528</c:v>
                </c:pt>
                <c:pt idx="203">
                  <c:v>115.21157599999999</c:v>
                </c:pt>
                <c:pt idx="204">
                  <c:v>115.208528</c:v>
                </c:pt>
                <c:pt idx="205">
                  <c:v>115.20547999999998</c:v>
                </c:pt>
                <c:pt idx="206">
                  <c:v>115.20547999999998</c:v>
                </c:pt>
                <c:pt idx="207">
                  <c:v>115.20243199999992</c:v>
                </c:pt>
                <c:pt idx="208">
                  <c:v>115.19633599999995</c:v>
                </c:pt>
                <c:pt idx="209">
                  <c:v>115.20243199999992</c:v>
                </c:pt>
                <c:pt idx="210">
                  <c:v>115.19633599999995</c:v>
                </c:pt>
                <c:pt idx="211">
                  <c:v>115.19024</c:v>
                </c:pt>
                <c:pt idx="212">
                  <c:v>115.19024</c:v>
                </c:pt>
                <c:pt idx="213">
                  <c:v>115.19024</c:v>
                </c:pt>
                <c:pt idx="214">
                  <c:v>115.19024</c:v>
                </c:pt>
                <c:pt idx="215">
                  <c:v>115.19024</c:v>
                </c:pt>
                <c:pt idx="216">
                  <c:v>115.187192</c:v>
                </c:pt>
                <c:pt idx="217">
                  <c:v>115.19024</c:v>
                </c:pt>
                <c:pt idx="218">
                  <c:v>115.187192</c:v>
                </c:pt>
                <c:pt idx="219">
                  <c:v>115.181096</c:v>
                </c:pt>
                <c:pt idx="220">
                  <c:v>115.181096</c:v>
                </c:pt>
                <c:pt idx="221">
                  <c:v>115.184144</c:v>
                </c:pt>
                <c:pt idx="222">
                  <c:v>115.17804799999986</c:v>
                </c:pt>
                <c:pt idx="223">
                  <c:v>115.17804799999986</c:v>
                </c:pt>
                <c:pt idx="224">
                  <c:v>115.17499999999998</c:v>
                </c:pt>
                <c:pt idx="225">
                  <c:v>115.17195199999998</c:v>
                </c:pt>
                <c:pt idx="226">
                  <c:v>115.17499999999998</c:v>
                </c:pt>
                <c:pt idx="227">
                  <c:v>115.17499999999998</c:v>
                </c:pt>
                <c:pt idx="228">
                  <c:v>115.17195199999998</c:v>
                </c:pt>
                <c:pt idx="229">
                  <c:v>115.168904</c:v>
                </c:pt>
                <c:pt idx="230">
                  <c:v>115.168904</c:v>
                </c:pt>
                <c:pt idx="231">
                  <c:v>115.16585599999998</c:v>
                </c:pt>
                <c:pt idx="232">
                  <c:v>115.16585599999998</c:v>
                </c:pt>
                <c:pt idx="233">
                  <c:v>115.16280799999991</c:v>
                </c:pt>
                <c:pt idx="234">
                  <c:v>115.16280799999991</c:v>
                </c:pt>
                <c:pt idx="235">
                  <c:v>115.16280799999991</c:v>
                </c:pt>
                <c:pt idx="236">
                  <c:v>115.16280799999991</c:v>
                </c:pt>
                <c:pt idx="237">
                  <c:v>115.16280799999991</c:v>
                </c:pt>
                <c:pt idx="238">
                  <c:v>115.15975999999998</c:v>
                </c:pt>
                <c:pt idx="239">
                  <c:v>115.16280799999991</c:v>
                </c:pt>
                <c:pt idx="240">
                  <c:v>115.15975999999998</c:v>
                </c:pt>
                <c:pt idx="241">
                  <c:v>115.15975999999998</c:v>
                </c:pt>
                <c:pt idx="242">
                  <c:v>115.15671199999991</c:v>
                </c:pt>
                <c:pt idx="243">
                  <c:v>115.15366399999999</c:v>
                </c:pt>
                <c:pt idx="244">
                  <c:v>115.15366399999999</c:v>
                </c:pt>
                <c:pt idx="245">
                  <c:v>115.15366399999999</c:v>
                </c:pt>
                <c:pt idx="246">
                  <c:v>115.150616</c:v>
                </c:pt>
                <c:pt idx="247">
                  <c:v>115.150616</c:v>
                </c:pt>
                <c:pt idx="248">
                  <c:v>115.14756799999999</c:v>
                </c:pt>
                <c:pt idx="249">
                  <c:v>115.14756799999999</c:v>
                </c:pt>
                <c:pt idx="250">
                  <c:v>115.14756799999999</c:v>
                </c:pt>
                <c:pt idx="251">
                  <c:v>115.14756799999999</c:v>
                </c:pt>
                <c:pt idx="252">
                  <c:v>115.14452000000009</c:v>
                </c:pt>
                <c:pt idx="253">
                  <c:v>115.14756799999999</c:v>
                </c:pt>
                <c:pt idx="254">
                  <c:v>115.14452000000009</c:v>
                </c:pt>
                <c:pt idx="255">
                  <c:v>115.14452000000009</c:v>
                </c:pt>
                <c:pt idx="256">
                  <c:v>115.14452000000009</c:v>
                </c:pt>
                <c:pt idx="257">
                  <c:v>115.14452000000009</c:v>
                </c:pt>
                <c:pt idx="258">
                  <c:v>115.14452000000009</c:v>
                </c:pt>
                <c:pt idx="259">
                  <c:v>115.14147199999998</c:v>
                </c:pt>
                <c:pt idx="260">
                  <c:v>115.138424</c:v>
                </c:pt>
                <c:pt idx="261">
                  <c:v>115.138424</c:v>
                </c:pt>
                <c:pt idx="262">
                  <c:v>115.138424</c:v>
                </c:pt>
                <c:pt idx="263">
                  <c:v>115.138424</c:v>
                </c:pt>
                <c:pt idx="264">
                  <c:v>115.138424</c:v>
                </c:pt>
                <c:pt idx="265">
                  <c:v>115.13537599999987</c:v>
                </c:pt>
                <c:pt idx="266">
                  <c:v>115.13537599999987</c:v>
                </c:pt>
                <c:pt idx="267">
                  <c:v>115.13537599999987</c:v>
                </c:pt>
                <c:pt idx="268">
                  <c:v>115.138424</c:v>
                </c:pt>
                <c:pt idx="269">
                  <c:v>115.13232799999992</c:v>
                </c:pt>
                <c:pt idx="270">
                  <c:v>115.13232799999992</c:v>
                </c:pt>
                <c:pt idx="271">
                  <c:v>115.13232799999992</c:v>
                </c:pt>
                <c:pt idx="272">
                  <c:v>115.13232799999992</c:v>
                </c:pt>
                <c:pt idx="273">
                  <c:v>115.13232799999992</c:v>
                </c:pt>
                <c:pt idx="274">
                  <c:v>115.13232799999992</c:v>
                </c:pt>
                <c:pt idx="275">
                  <c:v>115.13232799999992</c:v>
                </c:pt>
                <c:pt idx="276">
                  <c:v>115.13232799999992</c:v>
                </c:pt>
                <c:pt idx="277">
                  <c:v>115.13232799999992</c:v>
                </c:pt>
                <c:pt idx="278">
                  <c:v>115.13232799999992</c:v>
                </c:pt>
                <c:pt idx="279">
                  <c:v>115.12927999999998</c:v>
                </c:pt>
                <c:pt idx="280">
                  <c:v>115.12623199999992</c:v>
                </c:pt>
                <c:pt idx="281">
                  <c:v>115.12623199999992</c:v>
                </c:pt>
                <c:pt idx="282">
                  <c:v>115.12623199999992</c:v>
                </c:pt>
                <c:pt idx="283">
                  <c:v>115.12623199999992</c:v>
                </c:pt>
                <c:pt idx="284">
                  <c:v>115.12623199999992</c:v>
                </c:pt>
                <c:pt idx="285">
                  <c:v>115.12623199999992</c:v>
                </c:pt>
                <c:pt idx="286">
                  <c:v>115.12623199999992</c:v>
                </c:pt>
                <c:pt idx="287">
                  <c:v>115.12318399999998</c:v>
                </c:pt>
                <c:pt idx="288">
                  <c:v>115.12318399999998</c:v>
                </c:pt>
                <c:pt idx="289">
                  <c:v>115.12318399999998</c:v>
                </c:pt>
                <c:pt idx="290">
                  <c:v>115.12013599999995</c:v>
                </c:pt>
                <c:pt idx="291">
                  <c:v>115.12013599999995</c:v>
                </c:pt>
                <c:pt idx="292">
                  <c:v>115.12013599999995</c:v>
                </c:pt>
                <c:pt idx="293">
                  <c:v>115.12013599999995</c:v>
                </c:pt>
                <c:pt idx="294">
                  <c:v>115.12013599999995</c:v>
                </c:pt>
                <c:pt idx="295">
                  <c:v>115.12013599999995</c:v>
                </c:pt>
                <c:pt idx="296">
                  <c:v>115.117088</c:v>
                </c:pt>
                <c:pt idx="297">
                  <c:v>115.117088</c:v>
                </c:pt>
                <c:pt idx="298">
                  <c:v>115.117088</c:v>
                </c:pt>
                <c:pt idx="299">
                  <c:v>115.117088</c:v>
                </c:pt>
              </c:numCache>
            </c:numRef>
          </c:yVal>
        </c:ser>
        <c:ser>
          <c:idx val="2"/>
          <c:order val="1"/>
          <c:tx>
            <c:v>Modeled stage</c:v>
          </c:tx>
          <c:spPr>
            <a:ln>
              <a:solidFill>
                <a:sysClr val="windowText" lastClr="000000"/>
              </a:solidFill>
              <a:prstDash val="sysDot"/>
            </a:ln>
          </c:spPr>
          <c:marker>
            <c:symbol val="none"/>
          </c:marker>
          <c:xVal>
            <c:numRef>
              <c:f>Sheet2!$J$5:$J$305</c:f>
              <c:numCache>
                <c:formatCode>General</c:formatCode>
                <c:ptCount val="301"/>
                <c:pt idx="0">
                  <c:v>0</c:v>
                </c:pt>
                <c:pt idx="1">
                  <c:v>1.6666666666700001E-2</c:v>
                </c:pt>
                <c:pt idx="2">
                  <c:v>3.3333333333299998E-2</c:v>
                </c:pt>
                <c:pt idx="3">
                  <c:v>0.05</c:v>
                </c:pt>
                <c:pt idx="4">
                  <c:v>6.66666666667E-2</c:v>
                </c:pt>
                <c:pt idx="5">
                  <c:v>8.3333333333300022E-2</c:v>
                </c:pt>
                <c:pt idx="6">
                  <c:v>0.1</c:v>
                </c:pt>
                <c:pt idx="7">
                  <c:v>0.11666666666670009</c:v>
                </c:pt>
                <c:pt idx="8">
                  <c:v>0.13333333333330016</c:v>
                </c:pt>
                <c:pt idx="9">
                  <c:v>0.15000000000000016</c:v>
                </c:pt>
                <c:pt idx="10">
                  <c:v>0.16666666666669988</c:v>
                </c:pt>
                <c:pt idx="11">
                  <c:v>0.18333333333330026</c:v>
                </c:pt>
                <c:pt idx="12">
                  <c:v>0.2</c:v>
                </c:pt>
                <c:pt idx="13">
                  <c:v>0.21666666666670001</c:v>
                </c:pt>
                <c:pt idx="14">
                  <c:v>0.23333333333330017</c:v>
                </c:pt>
                <c:pt idx="15">
                  <c:v>0.25</c:v>
                </c:pt>
                <c:pt idx="16">
                  <c:v>0.26666666666670008</c:v>
                </c:pt>
                <c:pt idx="17">
                  <c:v>0.28333333333330002</c:v>
                </c:pt>
                <c:pt idx="18">
                  <c:v>0.30000000000000032</c:v>
                </c:pt>
                <c:pt idx="19">
                  <c:v>0.31666666666670046</c:v>
                </c:pt>
                <c:pt idx="20">
                  <c:v>0.3333333333333004</c:v>
                </c:pt>
                <c:pt idx="21">
                  <c:v>0.35000000000000031</c:v>
                </c:pt>
                <c:pt idx="22">
                  <c:v>0.36666666666670039</c:v>
                </c:pt>
                <c:pt idx="23">
                  <c:v>0.38333333333330033</c:v>
                </c:pt>
                <c:pt idx="24">
                  <c:v>0.4</c:v>
                </c:pt>
                <c:pt idx="25">
                  <c:v>0.41666666666670032</c:v>
                </c:pt>
                <c:pt idx="26">
                  <c:v>0.43333333333330032</c:v>
                </c:pt>
                <c:pt idx="27">
                  <c:v>0.45</c:v>
                </c:pt>
                <c:pt idx="28">
                  <c:v>0.46666666666669998</c:v>
                </c:pt>
                <c:pt idx="29">
                  <c:v>0.48333333333329997</c:v>
                </c:pt>
                <c:pt idx="30">
                  <c:v>0.5</c:v>
                </c:pt>
                <c:pt idx="31">
                  <c:v>0.51666666666670003</c:v>
                </c:pt>
                <c:pt idx="32">
                  <c:v>0.53333333333330002</c:v>
                </c:pt>
                <c:pt idx="33">
                  <c:v>0.55000000000000004</c:v>
                </c:pt>
                <c:pt idx="34">
                  <c:v>0.56666666666670062</c:v>
                </c:pt>
                <c:pt idx="35">
                  <c:v>0.58333333333329951</c:v>
                </c:pt>
                <c:pt idx="36">
                  <c:v>0.60000000000000064</c:v>
                </c:pt>
                <c:pt idx="37">
                  <c:v>0.61666666666670078</c:v>
                </c:pt>
                <c:pt idx="38">
                  <c:v>0.63333333333330066</c:v>
                </c:pt>
                <c:pt idx="39">
                  <c:v>0.65000000000000091</c:v>
                </c:pt>
                <c:pt idx="40">
                  <c:v>0.66666666666670094</c:v>
                </c:pt>
                <c:pt idx="41">
                  <c:v>0.68333333333330004</c:v>
                </c:pt>
                <c:pt idx="42">
                  <c:v>0.70000000000000062</c:v>
                </c:pt>
                <c:pt idx="43">
                  <c:v>0.71666666666670065</c:v>
                </c:pt>
                <c:pt idx="44">
                  <c:v>0.73333333333330064</c:v>
                </c:pt>
                <c:pt idx="45">
                  <c:v>0.75000000000000078</c:v>
                </c:pt>
                <c:pt idx="46">
                  <c:v>0.76666666666670091</c:v>
                </c:pt>
                <c:pt idx="47">
                  <c:v>0.78333333333330002</c:v>
                </c:pt>
                <c:pt idx="48">
                  <c:v>0.8</c:v>
                </c:pt>
                <c:pt idx="49">
                  <c:v>0.81666666666670062</c:v>
                </c:pt>
                <c:pt idx="50">
                  <c:v>0.83333333333329995</c:v>
                </c:pt>
                <c:pt idx="51">
                  <c:v>0.85000000000000064</c:v>
                </c:pt>
                <c:pt idx="52">
                  <c:v>0.86666666666670078</c:v>
                </c:pt>
                <c:pt idx="53">
                  <c:v>0.8833333333333</c:v>
                </c:pt>
                <c:pt idx="54">
                  <c:v>0.9</c:v>
                </c:pt>
                <c:pt idx="55">
                  <c:v>0.91666666666670005</c:v>
                </c:pt>
                <c:pt idx="56">
                  <c:v>0.93333333333330004</c:v>
                </c:pt>
                <c:pt idx="57">
                  <c:v>0.95000000000000062</c:v>
                </c:pt>
                <c:pt idx="58">
                  <c:v>0.96666666666670065</c:v>
                </c:pt>
                <c:pt idx="59">
                  <c:v>0.98333333333329997</c:v>
                </c:pt>
                <c:pt idx="60">
                  <c:v>1</c:v>
                </c:pt>
                <c:pt idx="61">
                  <c:v>1.0166666666666999</c:v>
                </c:pt>
                <c:pt idx="62">
                  <c:v>1.0333333333332999</c:v>
                </c:pt>
                <c:pt idx="63">
                  <c:v>1.05</c:v>
                </c:pt>
                <c:pt idx="64">
                  <c:v>1.0666666666667013</c:v>
                </c:pt>
                <c:pt idx="65">
                  <c:v>1.0833333333333</c:v>
                </c:pt>
                <c:pt idx="66">
                  <c:v>1.1000000000000001</c:v>
                </c:pt>
                <c:pt idx="67">
                  <c:v>1.1166666666667013</c:v>
                </c:pt>
                <c:pt idx="68">
                  <c:v>1.1333333333333</c:v>
                </c:pt>
                <c:pt idx="69">
                  <c:v>1.1499999999999986</c:v>
                </c:pt>
                <c:pt idx="70">
                  <c:v>1.1666666666667016</c:v>
                </c:pt>
                <c:pt idx="71">
                  <c:v>1.1833333333333</c:v>
                </c:pt>
                <c:pt idx="72">
                  <c:v>1.2</c:v>
                </c:pt>
                <c:pt idx="73">
                  <c:v>1.2166666666667001</c:v>
                </c:pt>
                <c:pt idx="74">
                  <c:v>1.2333333333332999</c:v>
                </c:pt>
                <c:pt idx="75">
                  <c:v>1.25</c:v>
                </c:pt>
                <c:pt idx="76">
                  <c:v>1.2666666666666999</c:v>
                </c:pt>
                <c:pt idx="77">
                  <c:v>1.2833333333332999</c:v>
                </c:pt>
                <c:pt idx="78">
                  <c:v>1.3</c:v>
                </c:pt>
                <c:pt idx="79">
                  <c:v>1.3166666666667013</c:v>
                </c:pt>
                <c:pt idx="80">
                  <c:v>1.3333333333333</c:v>
                </c:pt>
                <c:pt idx="81">
                  <c:v>1.35</c:v>
                </c:pt>
                <c:pt idx="82">
                  <c:v>1.3666666666667013</c:v>
                </c:pt>
                <c:pt idx="83">
                  <c:v>1.3833333333333</c:v>
                </c:pt>
                <c:pt idx="84">
                  <c:v>1.4</c:v>
                </c:pt>
                <c:pt idx="85">
                  <c:v>1.4166666666667</c:v>
                </c:pt>
                <c:pt idx="86">
                  <c:v>1.4333333333332998</c:v>
                </c:pt>
                <c:pt idx="87">
                  <c:v>1.45</c:v>
                </c:pt>
                <c:pt idx="88">
                  <c:v>1.4666666666667001</c:v>
                </c:pt>
                <c:pt idx="89">
                  <c:v>1.4833333333332999</c:v>
                </c:pt>
                <c:pt idx="90">
                  <c:v>1.5</c:v>
                </c:pt>
                <c:pt idx="91">
                  <c:v>1.5166666666666999</c:v>
                </c:pt>
                <c:pt idx="92">
                  <c:v>1.5333333333332999</c:v>
                </c:pt>
                <c:pt idx="93">
                  <c:v>1.55</c:v>
                </c:pt>
                <c:pt idx="94">
                  <c:v>1.5666666666667013</c:v>
                </c:pt>
                <c:pt idx="95">
                  <c:v>1.5833333333333</c:v>
                </c:pt>
                <c:pt idx="96">
                  <c:v>1.6</c:v>
                </c:pt>
                <c:pt idx="97">
                  <c:v>1.6166666666667013</c:v>
                </c:pt>
                <c:pt idx="98">
                  <c:v>1.6333333333333</c:v>
                </c:pt>
                <c:pt idx="99">
                  <c:v>1.6500000000000001</c:v>
                </c:pt>
                <c:pt idx="100">
                  <c:v>1.6666666666667016</c:v>
                </c:pt>
                <c:pt idx="101">
                  <c:v>1.6833333333333</c:v>
                </c:pt>
                <c:pt idx="102">
                  <c:v>1.7</c:v>
                </c:pt>
                <c:pt idx="103">
                  <c:v>1.7166666666667001</c:v>
                </c:pt>
                <c:pt idx="104">
                  <c:v>1.7333333333332999</c:v>
                </c:pt>
                <c:pt idx="105">
                  <c:v>1.75</c:v>
                </c:pt>
                <c:pt idx="106">
                  <c:v>1.7666666666666999</c:v>
                </c:pt>
                <c:pt idx="107">
                  <c:v>1.7833333333332999</c:v>
                </c:pt>
                <c:pt idx="108">
                  <c:v>1.8</c:v>
                </c:pt>
                <c:pt idx="109">
                  <c:v>1.8166666666667013</c:v>
                </c:pt>
                <c:pt idx="110">
                  <c:v>1.8333333333333</c:v>
                </c:pt>
                <c:pt idx="111">
                  <c:v>1.85</c:v>
                </c:pt>
                <c:pt idx="112">
                  <c:v>1.8666666666667013</c:v>
                </c:pt>
                <c:pt idx="113">
                  <c:v>1.8833333333333</c:v>
                </c:pt>
                <c:pt idx="114">
                  <c:v>1.9000000000000001</c:v>
                </c:pt>
                <c:pt idx="115">
                  <c:v>1.9166666666667016</c:v>
                </c:pt>
                <c:pt idx="116">
                  <c:v>1.9333333333333</c:v>
                </c:pt>
                <c:pt idx="117">
                  <c:v>1.9500000000000013</c:v>
                </c:pt>
                <c:pt idx="118">
                  <c:v>1.9666666666667021</c:v>
                </c:pt>
                <c:pt idx="119">
                  <c:v>1.9833333333333001</c:v>
                </c:pt>
                <c:pt idx="120">
                  <c:v>2</c:v>
                </c:pt>
                <c:pt idx="121">
                  <c:v>2.0166666666666977</c:v>
                </c:pt>
                <c:pt idx="122">
                  <c:v>2.0333333333332977</c:v>
                </c:pt>
                <c:pt idx="123">
                  <c:v>2.0499999999999998</c:v>
                </c:pt>
                <c:pt idx="124">
                  <c:v>2.0666666666666997</c:v>
                </c:pt>
                <c:pt idx="125">
                  <c:v>2.0833333333333002</c:v>
                </c:pt>
                <c:pt idx="126">
                  <c:v>2.1</c:v>
                </c:pt>
                <c:pt idx="127">
                  <c:v>2.1166666666666987</c:v>
                </c:pt>
                <c:pt idx="128">
                  <c:v>2.1333333333333</c:v>
                </c:pt>
                <c:pt idx="129">
                  <c:v>2.15</c:v>
                </c:pt>
                <c:pt idx="130">
                  <c:v>2.1666666666666998</c:v>
                </c:pt>
                <c:pt idx="131">
                  <c:v>2.1833333333332998</c:v>
                </c:pt>
                <c:pt idx="132">
                  <c:v>2.2000000000000002</c:v>
                </c:pt>
                <c:pt idx="133">
                  <c:v>2.2166666666666988</c:v>
                </c:pt>
                <c:pt idx="134">
                  <c:v>2.2333333333333001</c:v>
                </c:pt>
                <c:pt idx="135">
                  <c:v>2.25</c:v>
                </c:pt>
                <c:pt idx="136">
                  <c:v>2.2666666666666999</c:v>
                </c:pt>
                <c:pt idx="137">
                  <c:v>2.2833333333332999</c:v>
                </c:pt>
                <c:pt idx="138">
                  <c:v>2.2999999999999998</c:v>
                </c:pt>
                <c:pt idx="139">
                  <c:v>2.3166666666666971</c:v>
                </c:pt>
                <c:pt idx="140">
                  <c:v>2.3333333333332975</c:v>
                </c:pt>
                <c:pt idx="141">
                  <c:v>2.3499999999999988</c:v>
                </c:pt>
                <c:pt idx="142">
                  <c:v>2.3666666666666987</c:v>
                </c:pt>
                <c:pt idx="143">
                  <c:v>2.3833333333333</c:v>
                </c:pt>
                <c:pt idx="144">
                  <c:v>2.4</c:v>
                </c:pt>
                <c:pt idx="145">
                  <c:v>2.4166666666666972</c:v>
                </c:pt>
                <c:pt idx="146">
                  <c:v>2.4333333333332972</c:v>
                </c:pt>
                <c:pt idx="147">
                  <c:v>2.4499999999999997</c:v>
                </c:pt>
                <c:pt idx="148">
                  <c:v>2.4666666666666988</c:v>
                </c:pt>
                <c:pt idx="149">
                  <c:v>2.4833333333333001</c:v>
                </c:pt>
                <c:pt idx="150">
                  <c:v>2.5</c:v>
                </c:pt>
                <c:pt idx="151">
                  <c:v>2.5166666666666977</c:v>
                </c:pt>
                <c:pt idx="152">
                  <c:v>2.5333333333332977</c:v>
                </c:pt>
                <c:pt idx="153">
                  <c:v>2.5499999999999998</c:v>
                </c:pt>
                <c:pt idx="154">
                  <c:v>2.5666666666666997</c:v>
                </c:pt>
                <c:pt idx="155">
                  <c:v>2.5833333333333002</c:v>
                </c:pt>
                <c:pt idx="156">
                  <c:v>2.6</c:v>
                </c:pt>
                <c:pt idx="157">
                  <c:v>2.6166666666666987</c:v>
                </c:pt>
                <c:pt idx="158">
                  <c:v>2.6333333333333</c:v>
                </c:pt>
                <c:pt idx="159">
                  <c:v>2.65</c:v>
                </c:pt>
                <c:pt idx="160">
                  <c:v>2.6666666666666998</c:v>
                </c:pt>
                <c:pt idx="161">
                  <c:v>2.6833333333332998</c:v>
                </c:pt>
                <c:pt idx="162">
                  <c:v>2.7</c:v>
                </c:pt>
                <c:pt idx="163">
                  <c:v>2.7166666666666988</c:v>
                </c:pt>
                <c:pt idx="164">
                  <c:v>2.7333333333333001</c:v>
                </c:pt>
                <c:pt idx="165">
                  <c:v>2.75</c:v>
                </c:pt>
                <c:pt idx="166">
                  <c:v>2.7666666666666999</c:v>
                </c:pt>
                <c:pt idx="167">
                  <c:v>2.7833333333332999</c:v>
                </c:pt>
                <c:pt idx="168">
                  <c:v>2.8</c:v>
                </c:pt>
                <c:pt idx="169">
                  <c:v>2.8166666666666971</c:v>
                </c:pt>
                <c:pt idx="170">
                  <c:v>2.8333333333332975</c:v>
                </c:pt>
                <c:pt idx="171">
                  <c:v>2.8499999999999988</c:v>
                </c:pt>
                <c:pt idx="172">
                  <c:v>2.8666666666666987</c:v>
                </c:pt>
                <c:pt idx="173">
                  <c:v>2.8833333333333</c:v>
                </c:pt>
                <c:pt idx="174">
                  <c:v>2.9</c:v>
                </c:pt>
                <c:pt idx="175">
                  <c:v>2.9166666666666972</c:v>
                </c:pt>
                <c:pt idx="176">
                  <c:v>2.9333333333332972</c:v>
                </c:pt>
                <c:pt idx="177">
                  <c:v>2.9499999999999997</c:v>
                </c:pt>
                <c:pt idx="178">
                  <c:v>2.9666666666666988</c:v>
                </c:pt>
                <c:pt idx="179">
                  <c:v>2.9833333333333001</c:v>
                </c:pt>
                <c:pt idx="180">
                  <c:v>3</c:v>
                </c:pt>
                <c:pt idx="181">
                  <c:v>3.0166666666666977</c:v>
                </c:pt>
                <c:pt idx="182">
                  <c:v>3.0333333333332977</c:v>
                </c:pt>
                <c:pt idx="183">
                  <c:v>3.05</c:v>
                </c:pt>
                <c:pt idx="184">
                  <c:v>3.0666666666666997</c:v>
                </c:pt>
                <c:pt idx="185">
                  <c:v>3.0833333333333002</c:v>
                </c:pt>
                <c:pt idx="186">
                  <c:v>3.1</c:v>
                </c:pt>
                <c:pt idx="187">
                  <c:v>3.1166666666666987</c:v>
                </c:pt>
                <c:pt idx="188">
                  <c:v>3.1333333333333</c:v>
                </c:pt>
                <c:pt idx="189">
                  <c:v>3.15</c:v>
                </c:pt>
                <c:pt idx="190">
                  <c:v>3.1666666666666998</c:v>
                </c:pt>
                <c:pt idx="191">
                  <c:v>3.1833333333332998</c:v>
                </c:pt>
                <c:pt idx="192">
                  <c:v>3.2</c:v>
                </c:pt>
                <c:pt idx="193">
                  <c:v>3.2166666666666988</c:v>
                </c:pt>
                <c:pt idx="194">
                  <c:v>3.2333333333333001</c:v>
                </c:pt>
                <c:pt idx="195">
                  <c:v>3.25</c:v>
                </c:pt>
                <c:pt idx="196">
                  <c:v>3.2666666666666999</c:v>
                </c:pt>
                <c:pt idx="197">
                  <c:v>3.2833333333332999</c:v>
                </c:pt>
                <c:pt idx="198">
                  <c:v>3.3</c:v>
                </c:pt>
                <c:pt idx="199">
                  <c:v>3.3166666666666971</c:v>
                </c:pt>
                <c:pt idx="200">
                  <c:v>3.3333333333332975</c:v>
                </c:pt>
                <c:pt idx="201">
                  <c:v>3.3499999999999988</c:v>
                </c:pt>
                <c:pt idx="202">
                  <c:v>3.3666666666666987</c:v>
                </c:pt>
                <c:pt idx="203">
                  <c:v>3.3833333333333</c:v>
                </c:pt>
                <c:pt idx="204">
                  <c:v>3.4</c:v>
                </c:pt>
                <c:pt idx="205">
                  <c:v>3.4166666666666972</c:v>
                </c:pt>
                <c:pt idx="206">
                  <c:v>3.4333333333332972</c:v>
                </c:pt>
                <c:pt idx="207">
                  <c:v>3.4499999999999997</c:v>
                </c:pt>
                <c:pt idx="208">
                  <c:v>3.4666666666666988</c:v>
                </c:pt>
                <c:pt idx="209">
                  <c:v>3.4833333333333001</c:v>
                </c:pt>
                <c:pt idx="210">
                  <c:v>3.5</c:v>
                </c:pt>
                <c:pt idx="211">
                  <c:v>3.5166666666666977</c:v>
                </c:pt>
                <c:pt idx="212">
                  <c:v>3.5333333333332977</c:v>
                </c:pt>
                <c:pt idx="213">
                  <c:v>3.55</c:v>
                </c:pt>
                <c:pt idx="214">
                  <c:v>3.5666666666666997</c:v>
                </c:pt>
                <c:pt idx="215">
                  <c:v>3.5833333333333002</c:v>
                </c:pt>
                <c:pt idx="216">
                  <c:v>3.6</c:v>
                </c:pt>
                <c:pt idx="217">
                  <c:v>3.6166666666666987</c:v>
                </c:pt>
                <c:pt idx="218">
                  <c:v>3.6333333333333</c:v>
                </c:pt>
                <c:pt idx="219">
                  <c:v>3.65</c:v>
                </c:pt>
                <c:pt idx="220">
                  <c:v>3.6666666666666998</c:v>
                </c:pt>
                <c:pt idx="221">
                  <c:v>3.6833333333332998</c:v>
                </c:pt>
                <c:pt idx="222">
                  <c:v>3.7</c:v>
                </c:pt>
                <c:pt idx="223">
                  <c:v>3.7166666666666988</c:v>
                </c:pt>
                <c:pt idx="224">
                  <c:v>3.7333333333333001</c:v>
                </c:pt>
                <c:pt idx="225">
                  <c:v>3.75</c:v>
                </c:pt>
                <c:pt idx="226">
                  <c:v>3.7666666666666999</c:v>
                </c:pt>
                <c:pt idx="227">
                  <c:v>3.7833333333332999</c:v>
                </c:pt>
                <c:pt idx="228">
                  <c:v>3.8</c:v>
                </c:pt>
                <c:pt idx="229">
                  <c:v>3.8166666666666971</c:v>
                </c:pt>
                <c:pt idx="230">
                  <c:v>3.8333333333332975</c:v>
                </c:pt>
                <c:pt idx="231">
                  <c:v>3.8499999999999988</c:v>
                </c:pt>
                <c:pt idx="232">
                  <c:v>3.8666666666666987</c:v>
                </c:pt>
                <c:pt idx="233">
                  <c:v>3.8833333333333</c:v>
                </c:pt>
                <c:pt idx="234">
                  <c:v>3.9</c:v>
                </c:pt>
                <c:pt idx="235">
                  <c:v>3.9166666666666972</c:v>
                </c:pt>
                <c:pt idx="236">
                  <c:v>3.9333333333332972</c:v>
                </c:pt>
                <c:pt idx="237">
                  <c:v>3.9499999999999997</c:v>
                </c:pt>
                <c:pt idx="238">
                  <c:v>3.9666666666666988</c:v>
                </c:pt>
                <c:pt idx="239">
                  <c:v>3.9833333333333001</c:v>
                </c:pt>
                <c:pt idx="240">
                  <c:v>4</c:v>
                </c:pt>
                <c:pt idx="241">
                  <c:v>4.0166666666666995</c:v>
                </c:pt>
                <c:pt idx="242">
                  <c:v>4.0333333333333066</c:v>
                </c:pt>
                <c:pt idx="243">
                  <c:v>4.05</c:v>
                </c:pt>
                <c:pt idx="244">
                  <c:v>4.0666666666666975</c:v>
                </c:pt>
                <c:pt idx="245">
                  <c:v>4.0833333333333064</c:v>
                </c:pt>
                <c:pt idx="246">
                  <c:v>4.0999999999999996</c:v>
                </c:pt>
                <c:pt idx="247">
                  <c:v>4.1166666666666965</c:v>
                </c:pt>
                <c:pt idx="248">
                  <c:v>4.1333333333333053</c:v>
                </c:pt>
                <c:pt idx="249">
                  <c:v>4.1499999999999995</c:v>
                </c:pt>
                <c:pt idx="250">
                  <c:v>4.1666666666666945</c:v>
                </c:pt>
                <c:pt idx="251">
                  <c:v>4.1833333333332998</c:v>
                </c:pt>
                <c:pt idx="252">
                  <c:v>4.2</c:v>
                </c:pt>
                <c:pt idx="253">
                  <c:v>4.2166666666666996</c:v>
                </c:pt>
                <c:pt idx="254">
                  <c:v>4.2333333333333076</c:v>
                </c:pt>
                <c:pt idx="255">
                  <c:v>4.25</c:v>
                </c:pt>
                <c:pt idx="256">
                  <c:v>4.2666666666666995</c:v>
                </c:pt>
                <c:pt idx="257">
                  <c:v>4.2833333333333066</c:v>
                </c:pt>
                <c:pt idx="258">
                  <c:v>4.3</c:v>
                </c:pt>
                <c:pt idx="259">
                  <c:v>4.3166666666666975</c:v>
                </c:pt>
                <c:pt idx="260">
                  <c:v>4.3333333333333064</c:v>
                </c:pt>
                <c:pt idx="261">
                  <c:v>4.3499999999999996</c:v>
                </c:pt>
                <c:pt idx="262">
                  <c:v>4.3666666666666965</c:v>
                </c:pt>
                <c:pt idx="263">
                  <c:v>4.3833333333333053</c:v>
                </c:pt>
                <c:pt idx="264">
                  <c:v>4.4000000000000004</c:v>
                </c:pt>
                <c:pt idx="265">
                  <c:v>4.4166666666666998</c:v>
                </c:pt>
                <c:pt idx="266">
                  <c:v>4.4333333333333096</c:v>
                </c:pt>
                <c:pt idx="267">
                  <c:v>4.45</c:v>
                </c:pt>
                <c:pt idx="268">
                  <c:v>4.4666666666666996</c:v>
                </c:pt>
                <c:pt idx="269">
                  <c:v>4.4833333333333076</c:v>
                </c:pt>
                <c:pt idx="270">
                  <c:v>4.5</c:v>
                </c:pt>
                <c:pt idx="271">
                  <c:v>4.5166666666666995</c:v>
                </c:pt>
                <c:pt idx="272">
                  <c:v>4.5333333333333066</c:v>
                </c:pt>
                <c:pt idx="273">
                  <c:v>4.55</c:v>
                </c:pt>
                <c:pt idx="274">
                  <c:v>4.5666666666666975</c:v>
                </c:pt>
                <c:pt idx="275">
                  <c:v>4.5833333333333064</c:v>
                </c:pt>
                <c:pt idx="276">
                  <c:v>4.5999999999999996</c:v>
                </c:pt>
                <c:pt idx="277">
                  <c:v>4.6166666666666965</c:v>
                </c:pt>
                <c:pt idx="278">
                  <c:v>4.6333333333333053</c:v>
                </c:pt>
                <c:pt idx="279">
                  <c:v>4.6499999999999995</c:v>
                </c:pt>
                <c:pt idx="280">
                  <c:v>4.6666666666666945</c:v>
                </c:pt>
                <c:pt idx="281">
                  <c:v>4.6833333333332998</c:v>
                </c:pt>
                <c:pt idx="282">
                  <c:v>4.7</c:v>
                </c:pt>
                <c:pt idx="283">
                  <c:v>4.7166666666666996</c:v>
                </c:pt>
                <c:pt idx="284">
                  <c:v>4.7333333333333076</c:v>
                </c:pt>
                <c:pt idx="285">
                  <c:v>4.75</c:v>
                </c:pt>
                <c:pt idx="286">
                  <c:v>4.7666666666666995</c:v>
                </c:pt>
                <c:pt idx="287">
                  <c:v>4.7833333333333066</c:v>
                </c:pt>
                <c:pt idx="288">
                  <c:v>4.8</c:v>
                </c:pt>
                <c:pt idx="289">
                  <c:v>4.8166666666666975</c:v>
                </c:pt>
                <c:pt idx="290">
                  <c:v>4.8333333333333064</c:v>
                </c:pt>
                <c:pt idx="291">
                  <c:v>4.8499999999999996</c:v>
                </c:pt>
                <c:pt idx="292">
                  <c:v>4.8666666666666965</c:v>
                </c:pt>
                <c:pt idx="293">
                  <c:v>4.8833333333333053</c:v>
                </c:pt>
                <c:pt idx="294">
                  <c:v>4.9000000000000004</c:v>
                </c:pt>
                <c:pt idx="295">
                  <c:v>4.9166666666666998</c:v>
                </c:pt>
                <c:pt idx="296">
                  <c:v>4.9333333333333096</c:v>
                </c:pt>
                <c:pt idx="297">
                  <c:v>4.95</c:v>
                </c:pt>
                <c:pt idx="298">
                  <c:v>4.9666666666666996</c:v>
                </c:pt>
                <c:pt idx="299">
                  <c:v>4.9833333333333076</c:v>
                </c:pt>
                <c:pt idx="300">
                  <c:v>5</c:v>
                </c:pt>
              </c:numCache>
            </c:numRef>
          </c:xVal>
          <c:yVal>
            <c:numRef>
              <c:f>Sheet2!$K$5:$K$305</c:f>
              <c:numCache>
                <c:formatCode>General</c:formatCode>
                <c:ptCount val="301"/>
                <c:pt idx="0">
                  <c:v>114.92122657166009</c:v>
                </c:pt>
                <c:pt idx="1">
                  <c:v>114.92331675196</c:v>
                </c:pt>
                <c:pt idx="2">
                  <c:v>114.93626509793012</c:v>
                </c:pt>
                <c:pt idx="3">
                  <c:v>114.93282109930009</c:v>
                </c:pt>
                <c:pt idx="4">
                  <c:v>114.93003049435002</c:v>
                </c:pt>
                <c:pt idx="5">
                  <c:v>114.92937825014988</c:v>
                </c:pt>
                <c:pt idx="6">
                  <c:v>114.92941147170002</c:v>
                </c:pt>
                <c:pt idx="7">
                  <c:v>114.93071756558</c:v>
                </c:pt>
                <c:pt idx="8">
                  <c:v>114.9311758211101</c:v>
                </c:pt>
                <c:pt idx="9">
                  <c:v>114.93127226608</c:v>
                </c:pt>
                <c:pt idx="10">
                  <c:v>114.93051933299</c:v>
                </c:pt>
                <c:pt idx="11">
                  <c:v>114.92998285660984</c:v>
                </c:pt>
                <c:pt idx="12">
                  <c:v>114.92961930110999</c:v>
                </c:pt>
                <c:pt idx="13">
                  <c:v>114.92951844144002</c:v>
                </c:pt>
                <c:pt idx="14">
                  <c:v>114.92943093087995</c:v>
                </c:pt>
                <c:pt idx="15">
                  <c:v>114.92940951267001</c:v>
                </c:pt>
                <c:pt idx="16">
                  <c:v>114.9292645957301</c:v>
                </c:pt>
                <c:pt idx="17">
                  <c:v>114.92926904559012</c:v>
                </c:pt>
                <c:pt idx="18">
                  <c:v>114.92925525666</c:v>
                </c:pt>
                <c:pt idx="19">
                  <c:v>114.92945164687002</c:v>
                </c:pt>
                <c:pt idx="20">
                  <c:v>114.92970989283988</c:v>
                </c:pt>
                <c:pt idx="21">
                  <c:v>114.92986815877001</c:v>
                </c:pt>
                <c:pt idx="22">
                  <c:v>114.92989040725</c:v>
                </c:pt>
                <c:pt idx="23">
                  <c:v>114.92956816906</c:v>
                </c:pt>
                <c:pt idx="24">
                  <c:v>114.92926328979017</c:v>
                </c:pt>
                <c:pt idx="25">
                  <c:v>114.92912979913014</c:v>
                </c:pt>
                <c:pt idx="26">
                  <c:v>114.92943083226984</c:v>
                </c:pt>
                <c:pt idx="27">
                  <c:v>114.92962255946</c:v>
                </c:pt>
                <c:pt idx="28">
                  <c:v>114.92965690035008</c:v>
                </c:pt>
                <c:pt idx="29">
                  <c:v>114.92941897979</c:v>
                </c:pt>
                <c:pt idx="30">
                  <c:v>114.92985268671002</c:v>
                </c:pt>
                <c:pt idx="31">
                  <c:v>114.93989633232987</c:v>
                </c:pt>
                <c:pt idx="32">
                  <c:v>114.96281986532009</c:v>
                </c:pt>
                <c:pt idx="33">
                  <c:v>115.01325762027014</c:v>
                </c:pt>
                <c:pt idx="34">
                  <c:v>115.06579254049984</c:v>
                </c:pt>
                <c:pt idx="35">
                  <c:v>115.09051827315</c:v>
                </c:pt>
                <c:pt idx="36">
                  <c:v>115.12439242460987</c:v>
                </c:pt>
                <c:pt idx="37">
                  <c:v>115.17562107331</c:v>
                </c:pt>
                <c:pt idx="38">
                  <c:v>115.25543482917998</c:v>
                </c:pt>
                <c:pt idx="39">
                  <c:v>115.32943696671001</c:v>
                </c:pt>
                <c:pt idx="40">
                  <c:v>115.37588030449976</c:v>
                </c:pt>
                <c:pt idx="41">
                  <c:v>115.42631978263998</c:v>
                </c:pt>
                <c:pt idx="42">
                  <c:v>115.47460378983017</c:v>
                </c:pt>
                <c:pt idx="43">
                  <c:v>115.51162526291017</c:v>
                </c:pt>
                <c:pt idx="44">
                  <c:v>115.54681096809009</c:v>
                </c:pt>
                <c:pt idx="45">
                  <c:v>115.57817719176983</c:v>
                </c:pt>
                <c:pt idx="46">
                  <c:v>115.62994766761992</c:v>
                </c:pt>
                <c:pt idx="47">
                  <c:v>115.69463515052986</c:v>
                </c:pt>
                <c:pt idx="48">
                  <c:v>115.75082368423017</c:v>
                </c:pt>
                <c:pt idx="49">
                  <c:v>115.80363584122</c:v>
                </c:pt>
                <c:pt idx="50">
                  <c:v>115.83182488929999</c:v>
                </c:pt>
                <c:pt idx="51">
                  <c:v>115.85190054634</c:v>
                </c:pt>
                <c:pt idx="52">
                  <c:v>115.86530110198984</c:v>
                </c:pt>
                <c:pt idx="53">
                  <c:v>115.87235209830986</c:v>
                </c:pt>
                <c:pt idx="54">
                  <c:v>115.87483857016984</c:v>
                </c:pt>
                <c:pt idx="55">
                  <c:v>115.87518271468976</c:v>
                </c:pt>
                <c:pt idx="56">
                  <c:v>115.87340705794986</c:v>
                </c:pt>
                <c:pt idx="57">
                  <c:v>115.86764686508</c:v>
                </c:pt>
                <c:pt idx="58">
                  <c:v>115.85877817824982</c:v>
                </c:pt>
                <c:pt idx="59">
                  <c:v>115.84874871741978</c:v>
                </c:pt>
                <c:pt idx="60">
                  <c:v>115.83746848228</c:v>
                </c:pt>
                <c:pt idx="61">
                  <c:v>115.82444236022988</c:v>
                </c:pt>
                <c:pt idx="62">
                  <c:v>115.81138873634001</c:v>
                </c:pt>
                <c:pt idx="63">
                  <c:v>115.80554863387987</c:v>
                </c:pt>
                <c:pt idx="64">
                  <c:v>115.81346362930017</c:v>
                </c:pt>
                <c:pt idx="65">
                  <c:v>115.84475500710002</c:v>
                </c:pt>
                <c:pt idx="66">
                  <c:v>115.88097478806</c:v>
                </c:pt>
                <c:pt idx="67">
                  <c:v>115.91657450096002</c:v>
                </c:pt>
                <c:pt idx="68">
                  <c:v>115.94946342666999</c:v>
                </c:pt>
                <c:pt idx="69">
                  <c:v>115.97798003074</c:v>
                </c:pt>
                <c:pt idx="70">
                  <c:v>116.00415021774</c:v>
                </c:pt>
                <c:pt idx="71">
                  <c:v>116.02361243697995</c:v>
                </c:pt>
                <c:pt idx="72">
                  <c:v>116.0483867878</c:v>
                </c:pt>
                <c:pt idx="73">
                  <c:v>116.10275979911998</c:v>
                </c:pt>
                <c:pt idx="74">
                  <c:v>116.14868377960002</c:v>
                </c:pt>
                <c:pt idx="75">
                  <c:v>116.18752456451008</c:v>
                </c:pt>
                <c:pt idx="76">
                  <c:v>116.20978337920998</c:v>
                </c:pt>
                <c:pt idx="77">
                  <c:v>116.22634254104</c:v>
                </c:pt>
                <c:pt idx="78">
                  <c:v>116.23996004166008</c:v>
                </c:pt>
                <c:pt idx="79">
                  <c:v>116.25218988907002</c:v>
                </c:pt>
                <c:pt idx="80">
                  <c:v>116.26769082275</c:v>
                </c:pt>
                <c:pt idx="81">
                  <c:v>116.28518928443998</c:v>
                </c:pt>
                <c:pt idx="82">
                  <c:v>116.30447210227985</c:v>
                </c:pt>
                <c:pt idx="83">
                  <c:v>116.32148679694991</c:v>
                </c:pt>
                <c:pt idx="84">
                  <c:v>116.33757147316</c:v>
                </c:pt>
                <c:pt idx="85">
                  <c:v>116.35339588936</c:v>
                </c:pt>
                <c:pt idx="86">
                  <c:v>116.37125875847001</c:v>
                </c:pt>
                <c:pt idx="87">
                  <c:v>116.38865737868984</c:v>
                </c:pt>
                <c:pt idx="88">
                  <c:v>116.40569131836</c:v>
                </c:pt>
                <c:pt idx="89">
                  <c:v>116.42483360663998</c:v>
                </c:pt>
                <c:pt idx="90">
                  <c:v>116.44360757713002</c:v>
                </c:pt>
                <c:pt idx="91">
                  <c:v>116.45710562324017</c:v>
                </c:pt>
                <c:pt idx="92">
                  <c:v>116.46896283592</c:v>
                </c:pt>
                <c:pt idx="93">
                  <c:v>116.48034302086</c:v>
                </c:pt>
                <c:pt idx="94">
                  <c:v>116.49135136047002</c:v>
                </c:pt>
                <c:pt idx="95">
                  <c:v>116.50268581832987</c:v>
                </c:pt>
                <c:pt idx="96">
                  <c:v>116.51176033486</c:v>
                </c:pt>
                <c:pt idx="97">
                  <c:v>116.51998494628998</c:v>
                </c:pt>
                <c:pt idx="98">
                  <c:v>116.52806748322</c:v>
                </c:pt>
                <c:pt idx="99">
                  <c:v>116.53561531418001</c:v>
                </c:pt>
                <c:pt idx="100">
                  <c:v>116.54570474876</c:v>
                </c:pt>
                <c:pt idx="101">
                  <c:v>116.56103343849</c:v>
                </c:pt>
                <c:pt idx="102">
                  <c:v>116.56994264603</c:v>
                </c:pt>
                <c:pt idx="103">
                  <c:v>116.58808057991</c:v>
                </c:pt>
                <c:pt idx="104">
                  <c:v>116.60587115302972</c:v>
                </c:pt>
                <c:pt idx="105">
                  <c:v>116.62265810622982</c:v>
                </c:pt>
                <c:pt idx="106">
                  <c:v>116.63573117805976</c:v>
                </c:pt>
                <c:pt idx="107">
                  <c:v>116.64216359451002</c:v>
                </c:pt>
                <c:pt idx="108">
                  <c:v>116.64731085037</c:v>
                </c:pt>
                <c:pt idx="109">
                  <c:v>116.64693996986009</c:v>
                </c:pt>
                <c:pt idx="110">
                  <c:v>116.64455742653</c:v>
                </c:pt>
                <c:pt idx="111">
                  <c:v>116.64156407196012</c:v>
                </c:pt>
                <c:pt idx="112">
                  <c:v>116.63803857894985</c:v>
                </c:pt>
                <c:pt idx="113">
                  <c:v>116.6357843392199</c:v>
                </c:pt>
                <c:pt idx="114">
                  <c:v>116.63379857169984</c:v>
                </c:pt>
                <c:pt idx="115">
                  <c:v>116.63235778937998</c:v>
                </c:pt>
                <c:pt idx="116">
                  <c:v>116.63073206389984</c:v>
                </c:pt>
                <c:pt idx="117">
                  <c:v>116.62042463905</c:v>
                </c:pt>
                <c:pt idx="118">
                  <c:v>116.60713183585985</c:v>
                </c:pt>
                <c:pt idx="119">
                  <c:v>116.59509605935</c:v>
                </c:pt>
                <c:pt idx="120">
                  <c:v>116.58527324432002</c:v>
                </c:pt>
                <c:pt idx="121">
                  <c:v>116.56999930679</c:v>
                </c:pt>
                <c:pt idx="122">
                  <c:v>116.54896939247</c:v>
                </c:pt>
                <c:pt idx="123">
                  <c:v>116.52772907264998</c:v>
                </c:pt>
                <c:pt idx="124">
                  <c:v>116.50767229201998</c:v>
                </c:pt>
                <c:pt idx="125">
                  <c:v>116.4892658253501</c:v>
                </c:pt>
                <c:pt idx="126">
                  <c:v>116.46370789565987</c:v>
                </c:pt>
                <c:pt idx="127">
                  <c:v>116.43913553604</c:v>
                </c:pt>
                <c:pt idx="128">
                  <c:v>116.41213279915</c:v>
                </c:pt>
                <c:pt idx="129">
                  <c:v>116.38555544510002</c:v>
                </c:pt>
                <c:pt idx="130">
                  <c:v>116.36021062485008</c:v>
                </c:pt>
                <c:pt idx="131">
                  <c:v>116.33034512771987</c:v>
                </c:pt>
                <c:pt idx="132">
                  <c:v>116.29893897445984</c:v>
                </c:pt>
                <c:pt idx="133">
                  <c:v>116.26681258659001</c:v>
                </c:pt>
                <c:pt idx="134">
                  <c:v>116.23349690964002</c:v>
                </c:pt>
                <c:pt idx="135">
                  <c:v>116.19971276032</c:v>
                </c:pt>
                <c:pt idx="136">
                  <c:v>116.17065277755978</c:v>
                </c:pt>
                <c:pt idx="137">
                  <c:v>116.14092003006</c:v>
                </c:pt>
                <c:pt idx="138">
                  <c:v>116.11215612076001</c:v>
                </c:pt>
                <c:pt idx="139">
                  <c:v>116.08435368027017</c:v>
                </c:pt>
                <c:pt idx="140">
                  <c:v>116.05887587272976</c:v>
                </c:pt>
                <c:pt idx="141">
                  <c:v>116.03739165886</c:v>
                </c:pt>
                <c:pt idx="142">
                  <c:v>116.01690034958</c:v>
                </c:pt>
                <c:pt idx="143">
                  <c:v>115.99197852104002</c:v>
                </c:pt>
                <c:pt idx="144">
                  <c:v>115.96803277161</c:v>
                </c:pt>
                <c:pt idx="145">
                  <c:v>115.94104122101014</c:v>
                </c:pt>
                <c:pt idx="146">
                  <c:v>115.91847119453986</c:v>
                </c:pt>
                <c:pt idx="147">
                  <c:v>115.89643698586002</c:v>
                </c:pt>
                <c:pt idx="148">
                  <c:v>115.87575614348971</c:v>
                </c:pt>
                <c:pt idx="149">
                  <c:v>115.85603457184</c:v>
                </c:pt>
                <c:pt idx="150">
                  <c:v>115.83617655074991</c:v>
                </c:pt>
                <c:pt idx="151">
                  <c:v>115.81432952469002</c:v>
                </c:pt>
                <c:pt idx="152">
                  <c:v>115.79335838051</c:v>
                </c:pt>
                <c:pt idx="153">
                  <c:v>115.77144604667991</c:v>
                </c:pt>
                <c:pt idx="154">
                  <c:v>115.74686854354998</c:v>
                </c:pt>
                <c:pt idx="155">
                  <c:v>115.72220320671002</c:v>
                </c:pt>
                <c:pt idx="156">
                  <c:v>115.69658761786987</c:v>
                </c:pt>
                <c:pt idx="157">
                  <c:v>115.67179409011995</c:v>
                </c:pt>
                <c:pt idx="158">
                  <c:v>115.64998164551002</c:v>
                </c:pt>
                <c:pt idx="159">
                  <c:v>115.62799423278985</c:v>
                </c:pt>
                <c:pt idx="160">
                  <c:v>115.60993636664986</c:v>
                </c:pt>
                <c:pt idx="161">
                  <c:v>115.59246632866</c:v>
                </c:pt>
                <c:pt idx="162">
                  <c:v>115.57492884017998</c:v>
                </c:pt>
                <c:pt idx="163">
                  <c:v>115.5549241346</c:v>
                </c:pt>
                <c:pt idx="164">
                  <c:v>115.53652557578998</c:v>
                </c:pt>
                <c:pt idx="165">
                  <c:v>115.51943947281002</c:v>
                </c:pt>
                <c:pt idx="166">
                  <c:v>115.50482115577998</c:v>
                </c:pt>
                <c:pt idx="167">
                  <c:v>115.4920922786</c:v>
                </c:pt>
                <c:pt idx="168">
                  <c:v>115.47996417038</c:v>
                </c:pt>
                <c:pt idx="169">
                  <c:v>115.46810253455986</c:v>
                </c:pt>
                <c:pt idx="170">
                  <c:v>115.45961203736</c:v>
                </c:pt>
                <c:pt idx="171">
                  <c:v>115.45123836654</c:v>
                </c:pt>
                <c:pt idx="172">
                  <c:v>115.43794598518014</c:v>
                </c:pt>
                <c:pt idx="173">
                  <c:v>115.42444062615</c:v>
                </c:pt>
                <c:pt idx="174">
                  <c:v>115.40841586747</c:v>
                </c:pt>
                <c:pt idx="175">
                  <c:v>115.39326769904014</c:v>
                </c:pt>
                <c:pt idx="176">
                  <c:v>115.37885726250983</c:v>
                </c:pt>
                <c:pt idx="177">
                  <c:v>115.36539000099987</c:v>
                </c:pt>
                <c:pt idx="178">
                  <c:v>115.34972172165</c:v>
                </c:pt>
                <c:pt idx="179">
                  <c:v>115.34156390190017</c:v>
                </c:pt>
                <c:pt idx="180">
                  <c:v>115.33386730103</c:v>
                </c:pt>
                <c:pt idx="181">
                  <c:v>115.33068787987</c:v>
                </c:pt>
                <c:pt idx="182">
                  <c:v>115.32640912194</c:v>
                </c:pt>
                <c:pt idx="183">
                  <c:v>115.31986236015</c:v>
                </c:pt>
                <c:pt idx="184">
                  <c:v>115.31055562675</c:v>
                </c:pt>
                <c:pt idx="185">
                  <c:v>115.30162407372002</c:v>
                </c:pt>
                <c:pt idx="186">
                  <c:v>115.29188462929014</c:v>
                </c:pt>
                <c:pt idx="187">
                  <c:v>115.2803935006</c:v>
                </c:pt>
                <c:pt idx="188">
                  <c:v>115.26974747566</c:v>
                </c:pt>
                <c:pt idx="189">
                  <c:v>115.26258628715</c:v>
                </c:pt>
                <c:pt idx="190">
                  <c:v>115.25577545073986</c:v>
                </c:pt>
                <c:pt idx="191">
                  <c:v>115.25131842003</c:v>
                </c:pt>
                <c:pt idx="192">
                  <c:v>115.24965332870015</c:v>
                </c:pt>
                <c:pt idx="193">
                  <c:v>115.24370414390998</c:v>
                </c:pt>
                <c:pt idx="194">
                  <c:v>115.23991302102009</c:v>
                </c:pt>
                <c:pt idx="195">
                  <c:v>115.23715908920022</c:v>
                </c:pt>
                <c:pt idx="196">
                  <c:v>115.23439497474008</c:v>
                </c:pt>
                <c:pt idx="197">
                  <c:v>115.23228650665986</c:v>
                </c:pt>
                <c:pt idx="198">
                  <c:v>115.23077845389984</c:v>
                </c:pt>
                <c:pt idx="199">
                  <c:v>115.22716552612</c:v>
                </c:pt>
                <c:pt idx="200">
                  <c:v>115.22522015381</c:v>
                </c:pt>
                <c:pt idx="201">
                  <c:v>115.22377161597991</c:v>
                </c:pt>
                <c:pt idx="202">
                  <c:v>115.22300079124008</c:v>
                </c:pt>
                <c:pt idx="203">
                  <c:v>115.22230811141982</c:v>
                </c:pt>
                <c:pt idx="204">
                  <c:v>115.22114559828998</c:v>
                </c:pt>
                <c:pt idx="205">
                  <c:v>115.22003108307</c:v>
                </c:pt>
                <c:pt idx="206">
                  <c:v>115.21884480224998</c:v>
                </c:pt>
                <c:pt idx="207">
                  <c:v>115.21746424575014</c:v>
                </c:pt>
                <c:pt idx="208">
                  <c:v>115.21608665573002</c:v>
                </c:pt>
                <c:pt idx="209">
                  <c:v>115.21462957878015</c:v>
                </c:pt>
                <c:pt idx="210">
                  <c:v>115.2132146227201</c:v>
                </c:pt>
                <c:pt idx="211">
                  <c:v>115.2112942529301</c:v>
                </c:pt>
                <c:pt idx="212">
                  <c:v>115.20909881453984</c:v>
                </c:pt>
                <c:pt idx="213">
                  <c:v>115.20689696747</c:v>
                </c:pt>
                <c:pt idx="214">
                  <c:v>115.20466477341009</c:v>
                </c:pt>
                <c:pt idx="215">
                  <c:v>115.20206003272986</c:v>
                </c:pt>
                <c:pt idx="216">
                  <c:v>115.19944367828002</c:v>
                </c:pt>
                <c:pt idx="217">
                  <c:v>115.19677291724983</c:v>
                </c:pt>
                <c:pt idx="218">
                  <c:v>115.19376993729</c:v>
                </c:pt>
                <c:pt idx="219">
                  <c:v>115.19068301407</c:v>
                </c:pt>
                <c:pt idx="220">
                  <c:v>115.18741872497</c:v>
                </c:pt>
                <c:pt idx="221">
                  <c:v>115.18470670264986</c:v>
                </c:pt>
                <c:pt idx="222">
                  <c:v>115.18304284163985</c:v>
                </c:pt>
                <c:pt idx="223">
                  <c:v>115.18156466209008</c:v>
                </c:pt>
                <c:pt idx="224">
                  <c:v>115.18011338066</c:v>
                </c:pt>
                <c:pt idx="225">
                  <c:v>115.17866462593008</c:v>
                </c:pt>
                <c:pt idx="226">
                  <c:v>115.1770690683701</c:v>
                </c:pt>
                <c:pt idx="227">
                  <c:v>115.17530962478986</c:v>
                </c:pt>
                <c:pt idx="228">
                  <c:v>115.17350797501</c:v>
                </c:pt>
                <c:pt idx="229">
                  <c:v>115.17172184653982</c:v>
                </c:pt>
                <c:pt idx="230">
                  <c:v>115.16994801039986</c:v>
                </c:pt>
                <c:pt idx="231">
                  <c:v>115.16843378029</c:v>
                </c:pt>
                <c:pt idx="232">
                  <c:v>115.16732155861</c:v>
                </c:pt>
                <c:pt idx="233">
                  <c:v>115.16637366272001</c:v>
                </c:pt>
                <c:pt idx="234">
                  <c:v>115.1657053408799</c:v>
                </c:pt>
                <c:pt idx="235">
                  <c:v>115.16496074798</c:v>
                </c:pt>
                <c:pt idx="236">
                  <c:v>115.16413645493</c:v>
                </c:pt>
                <c:pt idx="237">
                  <c:v>115.16335096184002</c:v>
                </c:pt>
                <c:pt idx="238">
                  <c:v>115.16181404068</c:v>
                </c:pt>
                <c:pt idx="239">
                  <c:v>115.15906799697991</c:v>
                </c:pt>
                <c:pt idx="240">
                  <c:v>115.15653663971</c:v>
                </c:pt>
                <c:pt idx="241">
                  <c:v>115.1550405819</c:v>
                </c:pt>
                <c:pt idx="242">
                  <c:v>115.15322834587002</c:v>
                </c:pt>
                <c:pt idx="243">
                  <c:v>115.15118167328001</c:v>
                </c:pt>
                <c:pt idx="244">
                  <c:v>115.14932741493</c:v>
                </c:pt>
                <c:pt idx="245">
                  <c:v>115.14741585937008</c:v>
                </c:pt>
                <c:pt idx="246">
                  <c:v>115.1452615744</c:v>
                </c:pt>
                <c:pt idx="247">
                  <c:v>115.14334320639998</c:v>
                </c:pt>
                <c:pt idx="248">
                  <c:v>115.14170954367998</c:v>
                </c:pt>
                <c:pt idx="249">
                  <c:v>115.14014025314</c:v>
                </c:pt>
                <c:pt idx="250">
                  <c:v>115.13867258231991</c:v>
                </c:pt>
                <c:pt idx="251">
                  <c:v>115.13708345534999</c:v>
                </c:pt>
                <c:pt idx="252">
                  <c:v>115.13566609207992</c:v>
                </c:pt>
                <c:pt idx="253">
                  <c:v>115.13408884987</c:v>
                </c:pt>
                <c:pt idx="254">
                  <c:v>115.13272627517998</c:v>
                </c:pt>
                <c:pt idx="255">
                  <c:v>115.13128581527</c:v>
                </c:pt>
                <c:pt idx="256">
                  <c:v>115.12979575293984</c:v>
                </c:pt>
                <c:pt idx="257">
                  <c:v>115.12807740302982</c:v>
                </c:pt>
                <c:pt idx="258">
                  <c:v>115.12889647558984</c:v>
                </c:pt>
                <c:pt idx="259">
                  <c:v>115.12823074683986</c:v>
                </c:pt>
                <c:pt idx="260">
                  <c:v>115.12650155845982</c:v>
                </c:pt>
                <c:pt idx="261">
                  <c:v>115.12430975197998</c:v>
                </c:pt>
                <c:pt idx="262">
                  <c:v>115.12236636604985</c:v>
                </c:pt>
                <c:pt idx="263">
                  <c:v>115.1214454242</c:v>
                </c:pt>
                <c:pt idx="264">
                  <c:v>115.12082474595998</c:v>
                </c:pt>
                <c:pt idx="265">
                  <c:v>115.12037880545974</c:v>
                </c:pt>
                <c:pt idx="266">
                  <c:v>115.12003514816986</c:v>
                </c:pt>
                <c:pt idx="267">
                  <c:v>115.11970797036</c:v>
                </c:pt>
                <c:pt idx="268">
                  <c:v>115.11939617927</c:v>
                </c:pt>
                <c:pt idx="269">
                  <c:v>115.11909097413</c:v>
                </c:pt>
                <c:pt idx="270">
                  <c:v>115.11879165259982</c:v>
                </c:pt>
                <c:pt idx="271">
                  <c:v>115.11849743376985</c:v>
                </c:pt>
                <c:pt idx="272">
                  <c:v>115.11820657187</c:v>
                </c:pt>
                <c:pt idx="273">
                  <c:v>115.1179178462</c:v>
                </c:pt>
                <c:pt idx="274">
                  <c:v>115.11761050485002</c:v>
                </c:pt>
                <c:pt idx="275">
                  <c:v>115.11729134689</c:v>
                </c:pt>
                <c:pt idx="276">
                  <c:v>115.11697554587002</c:v>
                </c:pt>
                <c:pt idx="277">
                  <c:v>115.11666336432999</c:v>
                </c:pt>
                <c:pt idx="278">
                  <c:v>115.11634355338001</c:v>
                </c:pt>
                <c:pt idx="279">
                  <c:v>115.11602923561009</c:v>
                </c:pt>
                <c:pt idx="280">
                  <c:v>115.11572804039992</c:v>
                </c:pt>
                <c:pt idx="281">
                  <c:v>115.11541921577998</c:v>
                </c:pt>
                <c:pt idx="282">
                  <c:v>115.11511950377998</c:v>
                </c:pt>
                <c:pt idx="283">
                  <c:v>115.1148216655001</c:v>
                </c:pt>
                <c:pt idx="284">
                  <c:v>115.1145238272001</c:v>
                </c:pt>
                <c:pt idx="285">
                  <c:v>115.11422960837024</c:v>
                </c:pt>
                <c:pt idx="286">
                  <c:v>115.11393325333</c:v>
                </c:pt>
                <c:pt idx="287">
                  <c:v>115.1136365078</c:v>
                </c:pt>
                <c:pt idx="288">
                  <c:v>115.11334015272982</c:v>
                </c:pt>
                <c:pt idx="289">
                  <c:v>115.11305077409</c:v>
                </c:pt>
                <c:pt idx="290">
                  <c:v>115.11277303473985</c:v>
                </c:pt>
                <c:pt idx="291">
                  <c:v>115.11248914925</c:v>
                </c:pt>
                <c:pt idx="292">
                  <c:v>115.11222026001013</c:v>
                </c:pt>
                <c:pt idx="293">
                  <c:v>115.11190912194009</c:v>
                </c:pt>
                <c:pt idx="294">
                  <c:v>115.11163830967998</c:v>
                </c:pt>
                <c:pt idx="295">
                  <c:v>115.11133646149</c:v>
                </c:pt>
                <c:pt idx="296">
                  <c:v>115.11106965918999</c:v>
                </c:pt>
                <c:pt idx="297">
                  <c:v>115.11074896874</c:v>
                </c:pt>
                <c:pt idx="298">
                  <c:v>115.11043673788984</c:v>
                </c:pt>
                <c:pt idx="299">
                  <c:v>115.11013104371</c:v>
                </c:pt>
                <c:pt idx="300">
                  <c:v>115.11009247971</c:v>
                </c:pt>
              </c:numCache>
            </c:numRef>
          </c:yVal>
        </c:ser>
        <c:axId val="99046912"/>
        <c:axId val="99048832"/>
      </c:scatterChart>
      <c:valAx>
        <c:axId val="99046912"/>
        <c:scaling>
          <c:orientation val="minMax"/>
          <c:max val="5"/>
        </c:scaling>
        <c:axPos val="b"/>
        <c:title>
          <c:tx>
            <c:rich>
              <a:bodyPr/>
              <a:lstStyle/>
              <a:p>
                <a:pPr>
                  <a:defRPr sz="1600"/>
                </a:pPr>
                <a:r>
                  <a:rPr lang="en-US" sz="1600"/>
                  <a:t>Time in hours</a:t>
                </a:r>
              </a:p>
            </c:rich>
          </c:tx>
          <c:layout/>
        </c:title>
        <c:numFmt formatCode="General" sourceLinked="1"/>
        <c:tickLblPos val="nextTo"/>
        <c:txPr>
          <a:bodyPr/>
          <a:lstStyle/>
          <a:p>
            <a:pPr>
              <a:defRPr sz="1400"/>
            </a:pPr>
            <a:endParaRPr lang="en-US"/>
          </a:p>
        </c:txPr>
        <c:crossAx val="99048832"/>
        <c:crosses val="autoZero"/>
        <c:crossBetween val="midCat"/>
      </c:valAx>
      <c:valAx>
        <c:axId val="99048832"/>
        <c:scaling>
          <c:orientation val="minMax"/>
          <c:min val="114.5"/>
        </c:scaling>
        <c:axPos val="l"/>
        <c:majorGridlines/>
        <c:title>
          <c:tx>
            <c:rich>
              <a:bodyPr rot="-5400000" vert="horz"/>
              <a:lstStyle/>
              <a:p>
                <a:pPr>
                  <a:defRPr sz="1600"/>
                </a:pPr>
                <a:r>
                  <a:rPr lang="en-US" sz="1600"/>
                  <a:t>Stage in meters</a:t>
                </a:r>
              </a:p>
            </c:rich>
          </c:tx>
          <c:layout/>
        </c:title>
        <c:numFmt formatCode="#,##0.0" sourceLinked="0"/>
        <c:tickLblPos val="nextTo"/>
        <c:txPr>
          <a:bodyPr/>
          <a:lstStyle/>
          <a:p>
            <a:pPr>
              <a:defRPr sz="1400"/>
            </a:pPr>
            <a:endParaRPr lang="en-US"/>
          </a:p>
        </c:txPr>
        <c:crossAx val="99046912"/>
        <c:crosses val="autoZero"/>
        <c:crossBetween val="midCat"/>
      </c:valAx>
      <c:spPr>
        <a:ln>
          <a:solidFill>
            <a:schemeClr val="tx1"/>
          </a:solidFill>
        </a:ln>
      </c:spPr>
    </c:plotArea>
    <c:legend>
      <c:legendPos val="r"/>
      <c:layout>
        <c:manualLayout>
          <c:xMode val="edge"/>
          <c:yMode val="edge"/>
          <c:x val="0.53312915546965778"/>
          <c:y val="0.42710522548317825"/>
          <c:w val="0.24690468352411912"/>
          <c:h val="8.7203690447784935E-2"/>
        </c:manualLayout>
      </c:layout>
      <c:spPr>
        <a:ln>
          <a:solidFill>
            <a:schemeClr val="tx1"/>
          </a:solidFill>
        </a:ln>
      </c:spPr>
      <c:txPr>
        <a:bodyPr/>
        <a:lstStyle/>
        <a:p>
          <a:pPr>
            <a:defRPr sz="1400"/>
          </a:pPr>
          <a:endParaRPr lang="en-US"/>
        </a:p>
      </c:txPr>
    </c:legend>
    <c:plotVisOnly val="1"/>
  </c:chart>
  <c:externalData r:id="rId1"/>
</c:chartSpace>
</file>

<file path=ppt/charts/chart8.xml><?xml version="1.0" encoding="utf-8"?>
<c:chartSpace xmlns:c="http://schemas.openxmlformats.org/drawingml/2006/chart" xmlns:a="http://schemas.openxmlformats.org/drawingml/2006/main" xmlns:r="http://schemas.openxmlformats.org/officeDocument/2006/relationships">
  <c:date1904 val="1"/>
  <c:lang val="en-US"/>
  <c:chart>
    <c:title>
      <c:tx>
        <c:rich>
          <a:bodyPr/>
          <a:lstStyle/>
          <a:p>
            <a:pPr>
              <a:defRPr/>
            </a:pPr>
            <a:r>
              <a:rPr lang="en-US" dirty="0"/>
              <a:t>DR2 </a:t>
            </a:r>
            <a:r>
              <a:rPr lang="en-US" baseline="0" dirty="0"/>
              <a:t> Discharge Hydrograph - July 7, 2004 </a:t>
            </a:r>
            <a:r>
              <a:rPr lang="en-US" baseline="0" dirty="0" smtClean="0"/>
              <a:t>Flood</a:t>
            </a:r>
            <a:endParaRPr lang="en-US" baseline="0" dirty="0"/>
          </a:p>
        </c:rich>
      </c:tx>
      <c:layout/>
    </c:title>
    <c:plotArea>
      <c:layout/>
      <c:scatterChart>
        <c:scatterStyle val="lineMarker"/>
        <c:ser>
          <c:idx val="0"/>
          <c:order val="0"/>
          <c:tx>
            <c:v>Modeled stage</c:v>
          </c:tx>
          <c:marker>
            <c:symbol val="none"/>
          </c:marker>
          <c:xVal>
            <c:numRef>
              <c:f>Sheet2!$N$5:$N$305</c:f>
              <c:numCache>
                <c:formatCode>General</c:formatCode>
                <c:ptCount val="301"/>
                <c:pt idx="0">
                  <c:v>0</c:v>
                </c:pt>
                <c:pt idx="1">
                  <c:v>1.6666666666700001E-2</c:v>
                </c:pt>
                <c:pt idx="2">
                  <c:v>3.3333333333299998E-2</c:v>
                </c:pt>
                <c:pt idx="3">
                  <c:v>0.05</c:v>
                </c:pt>
                <c:pt idx="4">
                  <c:v>6.66666666667E-2</c:v>
                </c:pt>
                <c:pt idx="5">
                  <c:v>8.3333333333300022E-2</c:v>
                </c:pt>
                <c:pt idx="6">
                  <c:v>0.1</c:v>
                </c:pt>
                <c:pt idx="7">
                  <c:v>0.11666666666670009</c:v>
                </c:pt>
                <c:pt idx="8">
                  <c:v>0.13333333333330016</c:v>
                </c:pt>
                <c:pt idx="9">
                  <c:v>0.15000000000000016</c:v>
                </c:pt>
                <c:pt idx="10">
                  <c:v>0.16666666666669988</c:v>
                </c:pt>
                <c:pt idx="11">
                  <c:v>0.18333333333330026</c:v>
                </c:pt>
                <c:pt idx="12">
                  <c:v>0.2</c:v>
                </c:pt>
                <c:pt idx="13">
                  <c:v>0.21666666666670001</c:v>
                </c:pt>
                <c:pt idx="14">
                  <c:v>0.23333333333330017</c:v>
                </c:pt>
                <c:pt idx="15">
                  <c:v>0.25</c:v>
                </c:pt>
                <c:pt idx="16">
                  <c:v>0.26666666666670008</c:v>
                </c:pt>
                <c:pt idx="17">
                  <c:v>0.28333333333330002</c:v>
                </c:pt>
                <c:pt idx="18">
                  <c:v>0.30000000000000032</c:v>
                </c:pt>
                <c:pt idx="19">
                  <c:v>0.31666666666670046</c:v>
                </c:pt>
                <c:pt idx="20">
                  <c:v>0.3333333333333004</c:v>
                </c:pt>
                <c:pt idx="21">
                  <c:v>0.35000000000000031</c:v>
                </c:pt>
                <c:pt idx="22">
                  <c:v>0.36666666666670039</c:v>
                </c:pt>
                <c:pt idx="23">
                  <c:v>0.38333333333330033</c:v>
                </c:pt>
                <c:pt idx="24">
                  <c:v>0.4</c:v>
                </c:pt>
                <c:pt idx="25">
                  <c:v>0.41666666666670032</c:v>
                </c:pt>
                <c:pt idx="26">
                  <c:v>0.43333333333330032</c:v>
                </c:pt>
                <c:pt idx="27">
                  <c:v>0.45</c:v>
                </c:pt>
                <c:pt idx="28">
                  <c:v>0.46666666666669998</c:v>
                </c:pt>
                <c:pt idx="29">
                  <c:v>0.48333333333329997</c:v>
                </c:pt>
                <c:pt idx="30">
                  <c:v>0.5</c:v>
                </c:pt>
                <c:pt idx="31">
                  <c:v>0.51666666666670003</c:v>
                </c:pt>
                <c:pt idx="32">
                  <c:v>0.53333333333330002</c:v>
                </c:pt>
                <c:pt idx="33">
                  <c:v>0.55000000000000004</c:v>
                </c:pt>
                <c:pt idx="34">
                  <c:v>0.56666666666670062</c:v>
                </c:pt>
                <c:pt idx="35">
                  <c:v>0.58333333333329951</c:v>
                </c:pt>
                <c:pt idx="36">
                  <c:v>0.60000000000000064</c:v>
                </c:pt>
                <c:pt idx="37">
                  <c:v>0.61666666666670078</c:v>
                </c:pt>
                <c:pt idx="38">
                  <c:v>0.63333333333330066</c:v>
                </c:pt>
                <c:pt idx="39">
                  <c:v>0.65000000000000091</c:v>
                </c:pt>
                <c:pt idx="40">
                  <c:v>0.66666666666670094</c:v>
                </c:pt>
                <c:pt idx="41">
                  <c:v>0.68333333333330004</c:v>
                </c:pt>
                <c:pt idx="42">
                  <c:v>0.70000000000000062</c:v>
                </c:pt>
                <c:pt idx="43">
                  <c:v>0.71666666666670065</c:v>
                </c:pt>
                <c:pt idx="44">
                  <c:v>0.73333333333330064</c:v>
                </c:pt>
                <c:pt idx="45">
                  <c:v>0.75000000000000078</c:v>
                </c:pt>
                <c:pt idx="46">
                  <c:v>0.76666666666670091</c:v>
                </c:pt>
                <c:pt idx="47">
                  <c:v>0.78333333333330002</c:v>
                </c:pt>
                <c:pt idx="48">
                  <c:v>0.8</c:v>
                </c:pt>
                <c:pt idx="49">
                  <c:v>0.81666666666670062</c:v>
                </c:pt>
                <c:pt idx="50">
                  <c:v>0.83333333333329995</c:v>
                </c:pt>
                <c:pt idx="51">
                  <c:v>0.85000000000000064</c:v>
                </c:pt>
                <c:pt idx="52">
                  <c:v>0.86666666666670078</c:v>
                </c:pt>
                <c:pt idx="53">
                  <c:v>0.8833333333333</c:v>
                </c:pt>
                <c:pt idx="54">
                  <c:v>0.9</c:v>
                </c:pt>
                <c:pt idx="55">
                  <c:v>0.91666666666670005</c:v>
                </c:pt>
                <c:pt idx="56">
                  <c:v>0.93333333333330004</c:v>
                </c:pt>
                <c:pt idx="57">
                  <c:v>0.95000000000000062</c:v>
                </c:pt>
                <c:pt idx="58">
                  <c:v>0.96666666666670065</c:v>
                </c:pt>
                <c:pt idx="59">
                  <c:v>0.98333333333329997</c:v>
                </c:pt>
                <c:pt idx="60">
                  <c:v>1</c:v>
                </c:pt>
                <c:pt idx="61">
                  <c:v>1.0166666666666999</c:v>
                </c:pt>
                <c:pt idx="62">
                  <c:v>1.0333333333332999</c:v>
                </c:pt>
                <c:pt idx="63">
                  <c:v>1.05</c:v>
                </c:pt>
                <c:pt idx="64">
                  <c:v>1.0666666666667013</c:v>
                </c:pt>
                <c:pt idx="65">
                  <c:v>1.0833333333333</c:v>
                </c:pt>
                <c:pt idx="66">
                  <c:v>1.1000000000000001</c:v>
                </c:pt>
                <c:pt idx="67">
                  <c:v>1.1166666666667013</c:v>
                </c:pt>
                <c:pt idx="68">
                  <c:v>1.1333333333333</c:v>
                </c:pt>
                <c:pt idx="69">
                  <c:v>1.1499999999999986</c:v>
                </c:pt>
                <c:pt idx="70">
                  <c:v>1.1666666666667016</c:v>
                </c:pt>
                <c:pt idx="71">
                  <c:v>1.1833333333333</c:v>
                </c:pt>
                <c:pt idx="72">
                  <c:v>1.2</c:v>
                </c:pt>
                <c:pt idx="73">
                  <c:v>1.2166666666667001</c:v>
                </c:pt>
                <c:pt idx="74">
                  <c:v>1.2333333333332999</c:v>
                </c:pt>
                <c:pt idx="75">
                  <c:v>1.25</c:v>
                </c:pt>
                <c:pt idx="76">
                  <c:v>1.2666666666666999</c:v>
                </c:pt>
                <c:pt idx="77">
                  <c:v>1.2833333333332999</c:v>
                </c:pt>
                <c:pt idx="78">
                  <c:v>1.3</c:v>
                </c:pt>
                <c:pt idx="79">
                  <c:v>1.3166666666667013</c:v>
                </c:pt>
                <c:pt idx="80">
                  <c:v>1.3333333333333</c:v>
                </c:pt>
                <c:pt idx="81">
                  <c:v>1.35</c:v>
                </c:pt>
                <c:pt idx="82">
                  <c:v>1.3666666666667013</c:v>
                </c:pt>
                <c:pt idx="83">
                  <c:v>1.3833333333333</c:v>
                </c:pt>
                <c:pt idx="84">
                  <c:v>1.4</c:v>
                </c:pt>
                <c:pt idx="85">
                  <c:v>1.4166666666667</c:v>
                </c:pt>
                <c:pt idx="86">
                  <c:v>1.4333333333332998</c:v>
                </c:pt>
                <c:pt idx="87">
                  <c:v>1.45</c:v>
                </c:pt>
                <c:pt idx="88">
                  <c:v>1.4666666666667001</c:v>
                </c:pt>
                <c:pt idx="89">
                  <c:v>1.4833333333332999</c:v>
                </c:pt>
                <c:pt idx="90">
                  <c:v>1.5</c:v>
                </c:pt>
                <c:pt idx="91">
                  <c:v>1.5166666666666999</c:v>
                </c:pt>
                <c:pt idx="92">
                  <c:v>1.5333333333332999</c:v>
                </c:pt>
                <c:pt idx="93">
                  <c:v>1.55</c:v>
                </c:pt>
                <c:pt idx="94">
                  <c:v>1.5666666666667013</c:v>
                </c:pt>
                <c:pt idx="95">
                  <c:v>1.5833333333333</c:v>
                </c:pt>
                <c:pt idx="96">
                  <c:v>1.6</c:v>
                </c:pt>
                <c:pt idx="97">
                  <c:v>1.6166666666667013</c:v>
                </c:pt>
                <c:pt idx="98">
                  <c:v>1.6333333333333</c:v>
                </c:pt>
                <c:pt idx="99">
                  <c:v>1.6500000000000001</c:v>
                </c:pt>
                <c:pt idx="100">
                  <c:v>1.6666666666667016</c:v>
                </c:pt>
                <c:pt idx="101">
                  <c:v>1.6833333333333</c:v>
                </c:pt>
                <c:pt idx="102">
                  <c:v>1.7</c:v>
                </c:pt>
                <c:pt idx="103">
                  <c:v>1.7166666666667001</c:v>
                </c:pt>
                <c:pt idx="104">
                  <c:v>1.7333333333332999</c:v>
                </c:pt>
                <c:pt idx="105">
                  <c:v>1.75</c:v>
                </c:pt>
                <c:pt idx="106">
                  <c:v>1.7666666666666999</c:v>
                </c:pt>
                <c:pt idx="107">
                  <c:v>1.7833333333332999</c:v>
                </c:pt>
                <c:pt idx="108">
                  <c:v>1.8</c:v>
                </c:pt>
                <c:pt idx="109">
                  <c:v>1.8166666666667013</c:v>
                </c:pt>
                <c:pt idx="110">
                  <c:v>1.8333333333333</c:v>
                </c:pt>
                <c:pt idx="111">
                  <c:v>1.85</c:v>
                </c:pt>
                <c:pt idx="112">
                  <c:v>1.8666666666667013</c:v>
                </c:pt>
                <c:pt idx="113">
                  <c:v>1.8833333333333</c:v>
                </c:pt>
                <c:pt idx="114">
                  <c:v>1.9000000000000001</c:v>
                </c:pt>
                <c:pt idx="115">
                  <c:v>1.9166666666667016</c:v>
                </c:pt>
                <c:pt idx="116">
                  <c:v>1.9333333333333</c:v>
                </c:pt>
                <c:pt idx="117">
                  <c:v>1.9500000000000013</c:v>
                </c:pt>
                <c:pt idx="118">
                  <c:v>1.9666666666667021</c:v>
                </c:pt>
                <c:pt idx="119">
                  <c:v>1.9833333333333001</c:v>
                </c:pt>
                <c:pt idx="120">
                  <c:v>2</c:v>
                </c:pt>
                <c:pt idx="121">
                  <c:v>2.0166666666666977</c:v>
                </c:pt>
                <c:pt idx="122">
                  <c:v>2.0333333333332977</c:v>
                </c:pt>
                <c:pt idx="123">
                  <c:v>2.0499999999999998</c:v>
                </c:pt>
                <c:pt idx="124">
                  <c:v>2.0666666666666997</c:v>
                </c:pt>
                <c:pt idx="125">
                  <c:v>2.0833333333333002</c:v>
                </c:pt>
                <c:pt idx="126">
                  <c:v>2.1</c:v>
                </c:pt>
                <c:pt idx="127">
                  <c:v>2.1166666666666987</c:v>
                </c:pt>
                <c:pt idx="128">
                  <c:v>2.1333333333333</c:v>
                </c:pt>
                <c:pt idx="129">
                  <c:v>2.15</c:v>
                </c:pt>
                <c:pt idx="130">
                  <c:v>2.1666666666666998</c:v>
                </c:pt>
                <c:pt idx="131">
                  <c:v>2.1833333333332998</c:v>
                </c:pt>
                <c:pt idx="132">
                  <c:v>2.2000000000000002</c:v>
                </c:pt>
                <c:pt idx="133">
                  <c:v>2.2166666666666988</c:v>
                </c:pt>
                <c:pt idx="134">
                  <c:v>2.2333333333333001</c:v>
                </c:pt>
                <c:pt idx="135">
                  <c:v>2.25</c:v>
                </c:pt>
                <c:pt idx="136">
                  <c:v>2.2666666666666999</c:v>
                </c:pt>
                <c:pt idx="137">
                  <c:v>2.2833333333332999</c:v>
                </c:pt>
                <c:pt idx="138">
                  <c:v>2.2999999999999998</c:v>
                </c:pt>
                <c:pt idx="139">
                  <c:v>2.3166666666666971</c:v>
                </c:pt>
                <c:pt idx="140">
                  <c:v>2.3333333333332975</c:v>
                </c:pt>
                <c:pt idx="141">
                  <c:v>2.3499999999999988</c:v>
                </c:pt>
                <c:pt idx="142">
                  <c:v>2.3666666666666987</c:v>
                </c:pt>
                <c:pt idx="143">
                  <c:v>2.3833333333333</c:v>
                </c:pt>
                <c:pt idx="144">
                  <c:v>2.4</c:v>
                </c:pt>
                <c:pt idx="145">
                  <c:v>2.4166666666666972</c:v>
                </c:pt>
                <c:pt idx="146">
                  <c:v>2.4333333333332972</c:v>
                </c:pt>
                <c:pt idx="147">
                  <c:v>2.4499999999999997</c:v>
                </c:pt>
                <c:pt idx="148">
                  <c:v>2.4666666666666988</c:v>
                </c:pt>
                <c:pt idx="149">
                  <c:v>2.4833333333333001</c:v>
                </c:pt>
                <c:pt idx="150">
                  <c:v>2.5</c:v>
                </c:pt>
                <c:pt idx="151">
                  <c:v>2.5166666666666977</c:v>
                </c:pt>
                <c:pt idx="152">
                  <c:v>2.5333333333332977</c:v>
                </c:pt>
                <c:pt idx="153">
                  <c:v>2.5499999999999998</c:v>
                </c:pt>
                <c:pt idx="154">
                  <c:v>2.5666666666666997</c:v>
                </c:pt>
                <c:pt idx="155">
                  <c:v>2.5833333333333002</c:v>
                </c:pt>
                <c:pt idx="156">
                  <c:v>2.6</c:v>
                </c:pt>
                <c:pt idx="157">
                  <c:v>2.6166666666666987</c:v>
                </c:pt>
                <c:pt idx="158">
                  <c:v>2.6333333333333</c:v>
                </c:pt>
                <c:pt idx="159">
                  <c:v>2.65</c:v>
                </c:pt>
                <c:pt idx="160">
                  <c:v>2.6666666666666998</c:v>
                </c:pt>
                <c:pt idx="161">
                  <c:v>2.6833333333332998</c:v>
                </c:pt>
                <c:pt idx="162">
                  <c:v>2.7</c:v>
                </c:pt>
                <c:pt idx="163">
                  <c:v>2.7166666666666988</c:v>
                </c:pt>
                <c:pt idx="164">
                  <c:v>2.7333333333333001</c:v>
                </c:pt>
                <c:pt idx="165">
                  <c:v>2.75</c:v>
                </c:pt>
                <c:pt idx="166">
                  <c:v>2.7666666666666999</c:v>
                </c:pt>
                <c:pt idx="167">
                  <c:v>2.7833333333332999</c:v>
                </c:pt>
                <c:pt idx="168">
                  <c:v>2.8</c:v>
                </c:pt>
                <c:pt idx="169">
                  <c:v>2.8166666666666971</c:v>
                </c:pt>
                <c:pt idx="170">
                  <c:v>2.8333333333332975</c:v>
                </c:pt>
                <c:pt idx="171">
                  <c:v>2.8499999999999988</c:v>
                </c:pt>
                <c:pt idx="172">
                  <c:v>2.8666666666666987</c:v>
                </c:pt>
                <c:pt idx="173">
                  <c:v>2.8833333333333</c:v>
                </c:pt>
                <c:pt idx="174">
                  <c:v>2.9</c:v>
                </c:pt>
                <c:pt idx="175">
                  <c:v>2.9166666666666972</c:v>
                </c:pt>
                <c:pt idx="176">
                  <c:v>2.9333333333332972</c:v>
                </c:pt>
                <c:pt idx="177">
                  <c:v>2.9499999999999997</c:v>
                </c:pt>
                <c:pt idx="178">
                  <c:v>2.9666666666666988</c:v>
                </c:pt>
                <c:pt idx="179">
                  <c:v>2.9833333333333001</c:v>
                </c:pt>
                <c:pt idx="180">
                  <c:v>3</c:v>
                </c:pt>
                <c:pt idx="181">
                  <c:v>3.0166666666666977</c:v>
                </c:pt>
                <c:pt idx="182">
                  <c:v>3.0333333333332977</c:v>
                </c:pt>
                <c:pt idx="183">
                  <c:v>3.05</c:v>
                </c:pt>
                <c:pt idx="184">
                  <c:v>3.0666666666666997</c:v>
                </c:pt>
                <c:pt idx="185">
                  <c:v>3.0833333333333002</c:v>
                </c:pt>
                <c:pt idx="186">
                  <c:v>3.1</c:v>
                </c:pt>
                <c:pt idx="187">
                  <c:v>3.1166666666666987</c:v>
                </c:pt>
                <c:pt idx="188">
                  <c:v>3.1333333333333</c:v>
                </c:pt>
                <c:pt idx="189">
                  <c:v>3.15</c:v>
                </c:pt>
                <c:pt idx="190">
                  <c:v>3.1666666666666998</c:v>
                </c:pt>
                <c:pt idx="191">
                  <c:v>3.1833333333332998</c:v>
                </c:pt>
                <c:pt idx="192">
                  <c:v>3.2</c:v>
                </c:pt>
                <c:pt idx="193">
                  <c:v>3.2166666666666988</c:v>
                </c:pt>
                <c:pt idx="194">
                  <c:v>3.2333333333333001</c:v>
                </c:pt>
                <c:pt idx="195">
                  <c:v>3.25</c:v>
                </c:pt>
                <c:pt idx="196">
                  <c:v>3.2666666666666999</c:v>
                </c:pt>
                <c:pt idx="197">
                  <c:v>3.2833333333332999</c:v>
                </c:pt>
                <c:pt idx="198">
                  <c:v>3.3</c:v>
                </c:pt>
                <c:pt idx="199">
                  <c:v>3.3166666666666971</c:v>
                </c:pt>
                <c:pt idx="200">
                  <c:v>3.3333333333332975</c:v>
                </c:pt>
                <c:pt idx="201">
                  <c:v>3.3499999999999988</c:v>
                </c:pt>
                <c:pt idx="202">
                  <c:v>3.3666666666666987</c:v>
                </c:pt>
                <c:pt idx="203">
                  <c:v>3.3833333333333</c:v>
                </c:pt>
                <c:pt idx="204">
                  <c:v>3.4</c:v>
                </c:pt>
                <c:pt idx="205">
                  <c:v>3.4166666666666972</c:v>
                </c:pt>
                <c:pt idx="206">
                  <c:v>3.4333333333332972</c:v>
                </c:pt>
                <c:pt idx="207">
                  <c:v>3.4499999999999997</c:v>
                </c:pt>
                <c:pt idx="208">
                  <c:v>3.4666666666666988</c:v>
                </c:pt>
                <c:pt idx="209">
                  <c:v>3.4833333333333001</c:v>
                </c:pt>
                <c:pt idx="210">
                  <c:v>3.5</c:v>
                </c:pt>
                <c:pt idx="211">
                  <c:v>3.5166666666666977</c:v>
                </c:pt>
                <c:pt idx="212">
                  <c:v>3.5333333333332977</c:v>
                </c:pt>
                <c:pt idx="213">
                  <c:v>3.55</c:v>
                </c:pt>
                <c:pt idx="214">
                  <c:v>3.5666666666666997</c:v>
                </c:pt>
                <c:pt idx="215">
                  <c:v>3.5833333333333002</c:v>
                </c:pt>
                <c:pt idx="216">
                  <c:v>3.6</c:v>
                </c:pt>
                <c:pt idx="217">
                  <c:v>3.6166666666666987</c:v>
                </c:pt>
                <c:pt idx="218">
                  <c:v>3.6333333333333</c:v>
                </c:pt>
                <c:pt idx="219">
                  <c:v>3.65</c:v>
                </c:pt>
                <c:pt idx="220">
                  <c:v>3.6666666666666998</c:v>
                </c:pt>
                <c:pt idx="221">
                  <c:v>3.6833333333332998</c:v>
                </c:pt>
                <c:pt idx="222">
                  <c:v>3.7</c:v>
                </c:pt>
                <c:pt idx="223">
                  <c:v>3.7166666666666988</c:v>
                </c:pt>
                <c:pt idx="224">
                  <c:v>3.7333333333333001</c:v>
                </c:pt>
                <c:pt idx="225">
                  <c:v>3.75</c:v>
                </c:pt>
                <c:pt idx="226">
                  <c:v>3.7666666666666999</c:v>
                </c:pt>
                <c:pt idx="227">
                  <c:v>3.7833333333332999</c:v>
                </c:pt>
                <c:pt idx="228">
                  <c:v>3.8</c:v>
                </c:pt>
                <c:pt idx="229">
                  <c:v>3.8166666666666971</c:v>
                </c:pt>
                <c:pt idx="230">
                  <c:v>3.8333333333332975</c:v>
                </c:pt>
                <c:pt idx="231">
                  <c:v>3.8499999999999988</c:v>
                </c:pt>
                <c:pt idx="232">
                  <c:v>3.8666666666666987</c:v>
                </c:pt>
                <c:pt idx="233">
                  <c:v>3.8833333333333</c:v>
                </c:pt>
                <c:pt idx="234">
                  <c:v>3.9</c:v>
                </c:pt>
                <c:pt idx="235">
                  <c:v>3.9166666666666972</c:v>
                </c:pt>
                <c:pt idx="236">
                  <c:v>3.9333333333332972</c:v>
                </c:pt>
                <c:pt idx="237">
                  <c:v>3.9499999999999997</c:v>
                </c:pt>
                <c:pt idx="238">
                  <c:v>3.9666666666666988</c:v>
                </c:pt>
                <c:pt idx="239">
                  <c:v>3.9833333333333001</c:v>
                </c:pt>
                <c:pt idx="240">
                  <c:v>4</c:v>
                </c:pt>
                <c:pt idx="241">
                  <c:v>4.0166666666666995</c:v>
                </c:pt>
                <c:pt idx="242">
                  <c:v>4.0333333333333066</c:v>
                </c:pt>
                <c:pt idx="243">
                  <c:v>4.05</c:v>
                </c:pt>
                <c:pt idx="244">
                  <c:v>4.0666666666666975</c:v>
                </c:pt>
                <c:pt idx="245">
                  <c:v>4.0833333333333064</c:v>
                </c:pt>
                <c:pt idx="246">
                  <c:v>4.0999999999999996</c:v>
                </c:pt>
                <c:pt idx="247">
                  <c:v>4.1166666666666965</c:v>
                </c:pt>
                <c:pt idx="248">
                  <c:v>4.1333333333333053</c:v>
                </c:pt>
                <c:pt idx="249">
                  <c:v>4.1499999999999995</c:v>
                </c:pt>
                <c:pt idx="250">
                  <c:v>4.1666666666666945</c:v>
                </c:pt>
                <c:pt idx="251">
                  <c:v>4.1833333333332998</c:v>
                </c:pt>
                <c:pt idx="252">
                  <c:v>4.2</c:v>
                </c:pt>
                <c:pt idx="253">
                  <c:v>4.2166666666666996</c:v>
                </c:pt>
                <c:pt idx="254">
                  <c:v>4.2333333333333076</c:v>
                </c:pt>
                <c:pt idx="255">
                  <c:v>4.25</c:v>
                </c:pt>
                <c:pt idx="256">
                  <c:v>4.2666666666666995</c:v>
                </c:pt>
                <c:pt idx="257">
                  <c:v>4.2833333333333066</c:v>
                </c:pt>
                <c:pt idx="258">
                  <c:v>4.3</c:v>
                </c:pt>
                <c:pt idx="259">
                  <c:v>4.3166666666666975</c:v>
                </c:pt>
                <c:pt idx="260">
                  <c:v>4.3333333333333064</c:v>
                </c:pt>
                <c:pt idx="261">
                  <c:v>4.3499999999999996</c:v>
                </c:pt>
                <c:pt idx="262">
                  <c:v>4.3666666666666965</c:v>
                </c:pt>
                <c:pt idx="263">
                  <c:v>4.3833333333333053</c:v>
                </c:pt>
                <c:pt idx="264">
                  <c:v>4.4000000000000004</c:v>
                </c:pt>
                <c:pt idx="265">
                  <c:v>4.4166666666666998</c:v>
                </c:pt>
                <c:pt idx="266">
                  <c:v>4.4333333333333096</c:v>
                </c:pt>
                <c:pt idx="267">
                  <c:v>4.45</c:v>
                </c:pt>
                <c:pt idx="268">
                  <c:v>4.4666666666666996</c:v>
                </c:pt>
                <c:pt idx="269">
                  <c:v>4.4833333333333076</c:v>
                </c:pt>
                <c:pt idx="270">
                  <c:v>4.5</c:v>
                </c:pt>
                <c:pt idx="271">
                  <c:v>4.5166666666666995</c:v>
                </c:pt>
                <c:pt idx="272">
                  <c:v>4.5333333333333066</c:v>
                </c:pt>
                <c:pt idx="273">
                  <c:v>4.55</c:v>
                </c:pt>
                <c:pt idx="274">
                  <c:v>4.5666666666666975</c:v>
                </c:pt>
                <c:pt idx="275">
                  <c:v>4.5833333333333064</c:v>
                </c:pt>
                <c:pt idx="276">
                  <c:v>4.5999999999999996</c:v>
                </c:pt>
                <c:pt idx="277">
                  <c:v>4.6166666666666965</c:v>
                </c:pt>
                <c:pt idx="278">
                  <c:v>4.6333333333333053</c:v>
                </c:pt>
                <c:pt idx="279">
                  <c:v>4.6499999999999995</c:v>
                </c:pt>
                <c:pt idx="280">
                  <c:v>4.6666666666666945</c:v>
                </c:pt>
                <c:pt idx="281">
                  <c:v>4.6833333333332998</c:v>
                </c:pt>
                <c:pt idx="282">
                  <c:v>4.7</c:v>
                </c:pt>
                <c:pt idx="283">
                  <c:v>4.7166666666666996</c:v>
                </c:pt>
                <c:pt idx="284">
                  <c:v>4.7333333333333076</c:v>
                </c:pt>
                <c:pt idx="285">
                  <c:v>4.75</c:v>
                </c:pt>
                <c:pt idx="286">
                  <c:v>4.7666666666666995</c:v>
                </c:pt>
                <c:pt idx="287">
                  <c:v>4.7833333333333066</c:v>
                </c:pt>
                <c:pt idx="288">
                  <c:v>4.8</c:v>
                </c:pt>
                <c:pt idx="289">
                  <c:v>4.8166666666666975</c:v>
                </c:pt>
                <c:pt idx="290">
                  <c:v>4.8333333333333064</c:v>
                </c:pt>
                <c:pt idx="291">
                  <c:v>4.8499999999999996</c:v>
                </c:pt>
                <c:pt idx="292">
                  <c:v>4.8666666666666965</c:v>
                </c:pt>
                <c:pt idx="293">
                  <c:v>4.8833333333333053</c:v>
                </c:pt>
                <c:pt idx="294">
                  <c:v>4.9000000000000004</c:v>
                </c:pt>
                <c:pt idx="295">
                  <c:v>4.9166666666666998</c:v>
                </c:pt>
                <c:pt idx="296">
                  <c:v>4.9333333333333096</c:v>
                </c:pt>
                <c:pt idx="297">
                  <c:v>4.95</c:v>
                </c:pt>
                <c:pt idx="298">
                  <c:v>4.9666666666666996</c:v>
                </c:pt>
                <c:pt idx="299">
                  <c:v>4.9833333333333076</c:v>
                </c:pt>
                <c:pt idx="300">
                  <c:v>5</c:v>
                </c:pt>
              </c:numCache>
            </c:numRef>
          </c:xVal>
          <c:yVal>
            <c:numRef>
              <c:f>Sheet2!$O$5:$O$305</c:f>
              <c:numCache>
                <c:formatCode>General</c:formatCode>
                <c:ptCount val="301"/>
                <c:pt idx="0">
                  <c:v>0</c:v>
                </c:pt>
                <c:pt idx="1">
                  <c:v>2.3917958249399997E-2</c:v>
                </c:pt>
                <c:pt idx="2">
                  <c:v>4.1044564208599942E-2</c:v>
                </c:pt>
                <c:pt idx="3">
                  <c:v>3.805710850020004E-2</c:v>
                </c:pt>
                <c:pt idx="4">
                  <c:v>2.5549280752300001E-2</c:v>
                </c:pt>
                <c:pt idx="5">
                  <c:v>1.7264324105799998E-2</c:v>
                </c:pt>
                <c:pt idx="6">
                  <c:v>1.3053805077800013E-2</c:v>
                </c:pt>
                <c:pt idx="7">
                  <c:v>1.5440044707300014E-2</c:v>
                </c:pt>
                <c:pt idx="8">
                  <c:v>1.6640308930999999E-2</c:v>
                </c:pt>
                <c:pt idx="9">
                  <c:v>1.4566629722900001E-2</c:v>
                </c:pt>
                <c:pt idx="10">
                  <c:v>1.3913334001200001E-2</c:v>
                </c:pt>
                <c:pt idx="11">
                  <c:v>1.2497111775599996E-2</c:v>
                </c:pt>
                <c:pt idx="12">
                  <c:v>1.1104235814900013E-2</c:v>
                </c:pt>
                <c:pt idx="13">
                  <c:v>1.01781208322E-2</c:v>
                </c:pt>
                <c:pt idx="14">
                  <c:v>9.5536585431000107E-3</c:v>
                </c:pt>
                <c:pt idx="15">
                  <c:v>9.9252022681000189E-3</c:v>
                </c:pt>
                <c:pt idx="16">
                  <c:v>9.6497290092000046E-3</c:v>
                </c:pt>
                <c:pt idx="17">
                  <c:v>8.7964053876000026E-3</c:v>
                </c:pt>
                <c:pt idx="18">
                  <c:v>8.3436073307000206E-3</c:v>
                </c:pt>
                <c:pt idx="19">
                  <c:v>9.5504112960000231E-3</c:v>
                </c:pt>
                <c:pt idx="20">
                  <c:v>9.6197130949000047E-3</c:v>
                </c:pt>
                <c:pt idx="21">
                  <c:v>8.9678363154000271E-3</c:v>
                </c:pt>
                <c:pt idx="22">
                  <c:v>1.01273981899E-2</c:v>
                </c:pt>
                <c:pt idx="23">
                  <c:v>1.08979506085E-2</c:v>
                </c:pt>
                <c:pt idx="24">
                  <c:v>8.5813468479000107E-3</c:v>
                </c:pt>
                <c:pt idx="25">
                  <c:v>7.3347144393999955E-3</c:v>
                </c:pt>
                <c:pt idx="26">
                  <c:v>9.2501438111000124E-3</c:v>
                </c:pt>
                <c:pt idx="27">
                  <c:v>9.2044642231000149E-3</c:v>
                </c:pt>
                <c:pt idx="28">
                  <c:v>9.0054612425000107E-3</c:v>
                </c:pt>
                <c:pt idx="29">
                  <c:v>1.0209337652299998E-2</c:v>
                </c:pt>
                <c:pt idx="30">
                  <c:v>1.0400337595600001E-2</c:v>
                </c:pt>
                <c:pt idx="31">
                  <c:v>3.0687287959600035E-2</c:v>
                </c:pt>
                <c:pt idx="32">
                  <c:v>0.110037207447</c:v>
                </c:pt>
                <c:pt idx="33">
                  <c:v>0.38618208656750053</c:v>
                </c:pt>
                <c:pt idx="34">
                  <c:v>0.73153330046870002</c:v>
                </c:pt>
                <c:pt idx="35">
                  <c:v>0.9070113841829992</c:v>
                </c:pt>
                <c:pt idx="36">
                  <c:v>1.2624573880158001</c:v>
                </c:pt>
                <c:pt idx="37">
                  <c:v>1.6150346623806986</c:v>
                </c:pt>
                <c:pt idx="38">
                  <c:v>1.9598163998909</c:v>
                </c:pt>
                <c:pt idx="39">
                  <c:v>2.3845648938272999</c:v>
                </c:pt>
                <c:pt idx="40">
                  <c:v>2.7891572685545047</c:v>
                </c:pt>
                <c:pt idx="41">
                  <c:v>3.1926969135794971</c:v>
                </c:pt>
                <c:pt idx="42">
                  <c:v>3.5264088037855972</c:v>
                </c:pt>
                <c:pt idx="43">
                  <c:v>4.0171258467437889</c:v>
                </c:pt>
                <c:pt idx="44">
                  <c:v>4.4351579037709996</c:v>
                </c:pt>
                <c:pt idx="45">
                  <c:v>4.8477745463180888</c:v>
                </c:pt>
                <c:pt idx="46">
                  <c:v>5.6296264271340002</c:v>
                </c:pt>
                <c:pt idx="47">
                  <c:v>6.5419069149673001</c:v>
                </c:pt>
                <c:pt idx="48">
                  <c:v>7.4466194707512052</c:v>
                </c:pt>
                <c:pt idx="49">
                  <c:v>8.3914937272936001</c:v>
                </c:pt>
                <c:pt idx="50">
                  <c:v>8.8966807153819172</c:v>
                </c:pt>
                <c:pt idx="51">
                  <c:v>9.3723608041640123</c:v>
                </c:pt>
                <c:pt idx="52">
                  <c:v>9.8841424061874008</c:v>
                </c:pt>
                <c:pt idx="53">
                  <c:v>10.186423408917999</c:v>
                </c:pt>
                <c:pt idx="54">
                  <c:v>10.036560714451999</c:v>
                </c:pt>
                <c:pt idx="55">
                  <c:v>9.9052986259925007</c:v>
                </c:pt>
                <c:pt idx="56">
                  <c:v>9.7612637916172886</c:v>
                </c:pt>
                <c:pt idx="57">
                  <c:v>9.5226129956246108</c:v>
                </c:pt>
                <c:pt idx="58">
                  <c:v>9.2446650390034986</c:v>
                </c:pt>
                <c:pt idx="59">
                  <c:v>8.9590111816700002</c:v>
                </c:pt>
                <c:pt idx="60">
                  <c:v>8.6744858947797123</c:v>
                </c:pt>
                <c:pt idx="61">
                  <c:v>8.4149045465750003</c:v>
                </c:pt>
                <c:pt idx="62">
                  <c:v>8.1459043194787046</c:v>
                </c:pt>
                <c:pt idx="63">
                  <c:v>8.1003476310836007</c:v>
                </c:pt>
                <c:pt idx="64">
                  <c:v>8.3232117038913902</c:v>
                </c:pt>
                <c:pt idx="65">
                  <c:v>9.0811311752313006</c:v>
                </c:pt>
                <c:pt idx="66">
                  <c:v>9.9969976692147</c:v>
                </c:pt>
                <c:pt idx="67">
                  <c:v>10.863413502815011</c:v>
                </c:pt>
                <c:pt idx="68">
                  <c:v>11.762476201844018</c:v>
                </c:pt>
                <c:pt idx="69">
                  <c:v>12.765399576803015</c:v>
                </c:pt>
                <c:pt idx="70">
                  <c:v>14.069327546469006</c:v>
                </c:pt>
                <c:pt idx="71">
                  <c:v>15.438245618071001</c:v>
                </c:pt>
                <c:pt idx="72">
                  <c:v>16.354663631043</c:v>
                </c:pt>
                <c:pt idx="73">
                  <c:v>17.667853463473033</c:v>
                </c:pt>
                <c:pt idx="74">
                  <c:v>18.967000256293002</c:v>
                </c:pt>
                <c:pt idx="75">
                  <c:v>20.235975777055021</c:v>
                </c:pt>
                <c:pt idx="76">
                  <c:v>20.697690617035999</c:v>
                </c:pt>
                <c:pt idx="77">
                  <c:v>21.295231281482973</c:v>
                </c:pt>
                <c:pt idx="78">
                  <c:v>21.813470055759005</c:v>
                </c:pt>
                <c:pt idx="79">
                  <c:v>22.356780894642988</c:v>
                </c:pt>
                <c:pt idx="80">
                  <c:v>23.145855946820021</c:v>
                </c:pt>
                <c:pt idx="81">
                  <c:v>23.953561133352999</c:v>
                </c:pt>
                <c:pt idx="82">
                  <c:v>24.752259390841989</c:v>
                </c:pt>
                <c:pt idx="83">
                  <c:v>25.566050028704005</c:v>
                </c:pt>
                <c:pt idx="84">
                  <c:v>26.374147476855999</c:v>
                </c:pt>
                <c:pt idx="85">
                  <c:v>27.196215885497999</c:v>
                </c:pt>
                <c:pt idx="86">
                  <c:v>28.29381666832197</c:v>
                </c:pt>
                <c:pt idx="87">
                  <c:v>29.421345451343978</c:v>
                </c:pt>
                <c:pt idx="88">
                  <c:v>30.530911710286034</c:v>
                </c:pt>
                <c:pt idx="89">
                  <c:v>31.615737333190989</c:v>
                </c:pt>
                <c:pt idx="90">
                  <c:v>32.713626722115002</c:v>
                </c:pt>
                <c:pt idx="91">
                  <c:v>33.338013977888011</c:v>
                </c:pt>
                <c:pt idx="92">
                  <c:v>34.058201980616957</c:v>
                </c:pt>
                <c:pt idx="93">
                  <c:v>34.777803137737997</c:v>
                </c:pt>
                <c:pt idx="94">
                  <c:v>35.484288999757958</c:v>
                </c:pt>
                <c:pt idx="95">
                  <c:v>36.198933281732003</c:v>
                </c:pt>
                <c:pt idx="96">
                  <c:v>36.874097229770996</c:v>
                </c:pt>
                <c:pt idx="97">
                  <c:v>37.536839937439012</c:v>
                </c:pt>
                <c:pt idx="98">
                  <c:v>38.127590079145001</c:v>
                </c:pt>
                <c:pt idx="99">
                  <c:v>38.476386049657997</c:v>
                </c:pt>
                <c:pt idx="100">
                  <c:v>38.969828180188003</c:v>
                </c:pt>
                <c:pt idx="101">
                  <c:v>40.156330075330004</c:v>
                </c:pt>
                <c:pt idx="102">
                  <c:v>41.272755709716002</c:v>
                </c:pt>
                <c:pt idx="103">
                  <c:v>42.404083394205998</c:v>
                </c:pt>
                <c:pt idx="104">
                  <c:v>43.674331501460998</c:v>
                </c:pt>
                <c:pt idx="105">
                  <c:v>44.838443181772995</c:v>
                </c:pt>
                <c:pt idx="106">
                  <c:v>45.911467993096913</c:v>
                </c:pt>
                <c:pt idx="107">
                  <c:v>46.26312305679</c:v>
                </c:pt>
                <c:pt idx="108">
                  <c:v>46.618673121645998</c:v>
                </c:pt>
                <c:pt idx="109">
                  <c:v>46.428536560012006</c:v>
                </c:pt>
                <c:pt idx="110">
                  <c:v>46.208920106273013</c:v>
                </c:pt>
                <c:pt idx="111">
                  <c:v>45.996510755915011</c:v>
                </c:pt>
                <c:pt idx="112">
                  <c:v>45.772495377089044</c:v>
                </c:pt>
                <c:pt idx="113">
                  <c:v>45.690124460810004</c:v>
                </c:pt>
                <c:pt idx="114">
                  <c:v>45.607738257226003</c:v>
                </c:pt>
                <c:pt idx="115">
                  <c:v>45.510816560383994</c:v>
                </c:pt>
                <c:pt idx="116">
                  <c:v>45.397794757193957</c:v>
                </c:pt>
                <c:pt idx="117">
                  <c:v>44.306732373547</c:v>
                </c:pt>
                <c:pt idx="118">
                  <c:v>43.300390593240948</c:v>
                </c:pt>
                <c:pt idx="119">
                  <c:v>42.37369918760195</c:v>
                </c:pt>
                <c:pt idx="120">
                  <c:v>41.611404561672913</c:v>
                </c:pt>
                <c:pt idx="121">
                  <c:v>40.315128363040998</c:v>
                </c:pt>
                <c:pt idx="122">
                  <c:v>38.776035662342004</c:v>
                </c:pt>
                <c:pt idx="123">
                  <c:v>37.402012621547001</c:v>
                </c:pt>
                <c:pt idx="124">
                  <c:v>35.915490640230999</c:v>
                </c:pt>
                <c:pt idx="125">
                  <c:v>34.766091829151044</c:v>
                </c:pt>
                <c:pt idx="126">
                  <c:v>33.199206644296005</c:v>
                </c:pt>
                <c:pt idx="127">
                  <c:v>31.490113904127952</c:v>
                </c:pt>
                <c:pt idx="128">
                  <c:v>30.066685501818988</c:v>
                </c:pt>
                <c:pt idx="129">
                  <c:v>28.481804390301978</c:v>
                </c:pt>
                <c:pt idx="130">
                  <c:v>26.895055517517001</c:v>
                </c:pt>
                <c:pt idx="131">
                  <c:v>25.323265729527005</c:v>
                </c:pt>
                <c:pt idx="132">
                  <c:v>23.773565977369973</c:v>
                </c:pt>
                <c:pt idx="133">
                  <c:v>22.241532286878968</c:v>
                </c:pt>
                <c:pt idx="134">
                  <c:v>20.73887548215502</c:v>
                </c:pt>
                <c:pt idx="135">
                  <c:v>19.251874616648035</c:v>
                </c:pt>
                <c:pt idx="136">
                  <c:v>18.167726905455002</c:v>
                </c:pt>
                <c:pt idx="137">
                  <c:v>17.067955247467999</c:v>
                </c:pt>
                <c:pt idx="138">
                  <c:v>16.048818660502999</c:v>
                </c:pt>
                <c:pt idx="139">
                  <c:v>14.897763902935001</c:v>
                </c:pt>
                <c:pt idx="140">
                  <c:v>14.088965529497001</c:v>
                </c:pt>
                <c:pt idx="141">
                  <c:v>13.408315584922001</c:v>
                </c:pt>
                <c:pt idx="142">
                  <c:v>12.766515413939</c:v>
                </c:pt>
                <c:pt idx="143">
                  <c:v>12.074754830348018</c:v>
                </c:pt>
                <c:pt idx="144">
                  <c:v>11.35671724095301</c:v>
                </c:pt>
                <c:pt idx="145">
                  <c:v>10.625966242283004</c:v>
                </c:pt>
                <c:pt idx="146">
                  <c:v>10.185076088196</c:v>
                </c:pt>
                <c:pt idx="147">
                  <c:v>9.7939728623768989</c:v>
                </c:pt>
                <c:pt idx="148">
                  <c:v>9.380766665648915</c:v>
                </c:pt>
                <c:pt idx="149">
                  <c:v>8.9509888145444148</c:v>
                </c:pt>
                <c:pt idx="150">
                  <c:v>8.5167815527331996</c:v>
                </c:pt>
                <c:pt idx="151">
                  <c:v>8.0874222112301997</c:v>
                </c:pt>
                <c:pt idx="152">
                  <c:v>7.6493052485985951</c:v>
                </c:pt>
                <c:pt idx="153">
                  <c:v>7.2457072615940001</c:v>
                </c:pt>
                <c:pt idx="154">
                  <c:v>6.8230165310041944</c:v>
                </c:pt>
                <c:pt idx="155">
                  <c:v>6.3939717914261003</c:v>
                </c:pt>
                <c:pt idx="156">
                  <c:v>6.0832260769633004</c:v>
                </c:pt>
                <c:pt idx="157">
                  <c:v>5.7626393379006995</c:v>
                </c:pt>
                <c:pt idx="158">
                  <c:v>5.4324324539294002</c:v>
                </c:pt>
                <c:pt idx="159">
                  <c:v>5.1207748940011975</c:v>
                </c:pt>
                <c:pt idx="160">
                  <c:v>4.8983186326941999</c:v>
                </c:pt>
                <c:pt idx="161">
                  <c:v>4.6871114223043975</c:v>
                </c:pt>
                <c:pt idx="162">
                  <c:v>4.4977889523631003</c:v>
                </c:pt>
                <c:pt idx="163">
                  <c:v>4.2795300298815997</c:v>
                </c:pt>
                <c:pt idx="164">
                  <c:v>4.0696935357187014</c:v>
                </c:pt>
                <c:pt idx="165">
                  <c:v>3.8622927140443997</c:v>
                </c:pt>
                <c:pt idx="166">
                  <c:v>3.6972880897575</c:v>
                </c:pt>
                <c:pt idx="167">
                  <c:v>3.5426517257217998</c:v>
                </c:pt>
                <c:pt idx="168">
                  <c:v>3.3971464846986965</c:v>
                </c:pt>
                <c:pt idx="169">
                  <c:v>3.2635865216652027</c:v>
                </c:pt>
                <c:pt idx="170">
                  <c:v>3.1491113336071002</c:v>
                </c:pt>
                <c:pt idx="171">
                  <c:v>3.0361194969566987</c:v>
                </c:pt>
                <c:pt idx="172">
                  <c:v>2.9376353924376999</c:v>
                </c:pt>
                <c:pt idx="173">
                  <c:v>2.8197304238493972</c:v>
                </c:pt>
                <c:pt idx="174">
                  <c:v>2.6909514977857998</c:v>
                </c:pt>
                <c:pt idx="175">
                  <c:v>2.5532541050936977</c:v>
                </c:pt>
                <c:pt idx="176">
                  <c:v>2.4758081832757939</c:v>
                </c:pt>
                <c:pt idx="177">
                  <c:v>2.4056878962790997</c:v>
                </c:pt>
                <c:pt idx="178">
                  <c:v>2.3330430651919998</c:v>
                </c:pt>
                <c:pt idx="179">
                  <c:v>2.2393303284974047</c:v>
                </c:pt>
                <c:pt idx="180">
                  <c:v>2.1569997813342998</c:v>
                </c:pt>
                <c:pt idx="181">
                  <c:v>2.1036230921484012</c:v>
                </c:pt>
                <c:pt idx="182">
                  <c:v>2.0674540979241001</c:v>
                </c:pt>
                <c:pt idx="183">
                  <c:v>2.0325715272667999</c:v>
                </c:pt>
                <c:pt idx="184">
                  <c:v>1.9899344820882998</c:v>
                </c:pt>
                <c:pt idx="185">
                  <c:v>1.9490188687591001</c:v>
                </c:pt>
                <c:pt idx="186">
                  <c:v>1.9080549559650013</c:v>
                </c:pt>
                <c:pt idx="187">
                  <c:v>1.8770354584165001</c:v>
                </c:pt>
                <c:pt idx="188">
                  <c:v>1.8346268627361999</c:v>
                </c:pt>
                <c:pt idx="189">
                  <c:v>1.7917460009015</c:v>
                </c:pt>
                <c:pt idx="190">
                  <c:v>1.7445058470007</c:v>
                </c:pt>
                <c:pt idx="191">
                  <c:v>1.7230733632315001</c:v>
                </c:pt>
                <c:pt idx="192">
                  <c:v>1.7348776984573986</c:v>
                </c:pt>
                <c:pt idx="193">
                  <c:v>1.6928939564513001</c:v>
                </c:pt>
                <c:pt idx="194">
                  <c:v>1.6758593553085999</c:v>
                </c:pt>
                <c:pt idx="195">
                  <c:v>1.6579786451542986</c:v>
                </c:pt>
                <c:pt idx="196">
                  <c:v>1.6421309200028014</c:v>
                </c:pt>
                <c:pt idx="197">
                  <c:v>1.6211452961253998</c:v>
                </c:pt>
                <c:pt idx="198">
                  <c:v>1.6129875573261001</c:v>
                </c:pt>
                <c:pt idx="199">
                  <c:v>1.5956128781638013</c:v>
                </c:pt>
                <c:pt idx="200">
                  <c:v>1.5748235684477001</c:v>
                </c:pt>
                <c:pt idx="201">
                  <c:v>1.5679128918397001</c:v>
                </c:pt>
                <c:pt idx="202">
                  <c:v>1.5610755855358001</c:v>
                </c:pt>
                <c:pt idx="203">
                  <c:v>1.5536931290622</c:v>
                </c:pt>
                <c:pt idx="204">
                  <c:v>1.5476945954419981</c:v>
                </c:pt>
                <c:pt idx="205">
                  <c:v>1.5404705622642001</c:v>
                </c:pt>
                <c:pt idx="206">
                  <c:v>1.5340625625044</c:v>
                </c:pt>
                <c:pt idx="207">
                  <c:v>1.5269646093443978</c:v>
                </c:pt>
                <c:pt idx="208">
                  <c:v>1.5189747866254986</c:v>
                </c:pt>
                <c:pt idx="209">
                  <c:v>1.5118344337242986</c:v>
                </c:pt>
                <c:pt idx="210">
                  <c:v>1.5055813012103998</c:v>
                </c:pt>
                <c:pt idx="211">
                  <c:v>1.4958740576244962</c:v>
                </c:pt>
                <c:pt idx="212">
                  <c:v>1.485721355820897</c:v>
                </c:pt>
                <c:pt idx="213">
                  <c:v>1.4751472683961999</c:v>
                </c:pt>
                <c:pt idx="214">
                  <c:v>1.4658366446103985</c:v>
                </c:pt>
                <c:pt idx="215">
                  <c:v>1.4544114173192986</c:v>
                </c:pt>
                <c:pt idx="216">
                  <c:v>1.4440413380889998</c:v>
                </c:pt>
                <c:pt idx="217">
                  <c:v>1.4345386060180998</c:v>
                </c:pt>
                <c:pt idx="218">
                  <c:v>1.4254935774314987</c:v>
                </c:pt>
                <c:pt idx="219">
                  <c:v>1.4167538419693999</c:v>
                </c:pt>
                <c:pt idx="220">
                  <c:v>1.4072794158231985</c:v>
                </c:pt>
                <c:pt idx="221">
                  <c:v>1.4000710541470998</c:v>
                </c:pt>
                <c:pt idx="222">
                  <c:v>1.3918711528862</c:v>
                </c:pt>
                <c:pt idx="223">
                  <c:v>1.3846436190745999</c:v>
                </c:pt>
                <c:pt idx="224">
                  <c:v>1.3783432533852999</c:v>
                </c:pt>
                <c:pt idx="225">
                  <c:v>1.3714779903739001</c:v>
                </c:pt>
                <c:pt idx="226">
                  <c:v>1.3648560609159013</c:v>
                </c:pt>
                <c:pt idx="227">
                  <c:v>1.3583053735595001</c:v>
                </c:pt>
                <c:pt idx="228">
                  <c:v>1.3516590779152999</c:v>
                </c:pt>
                <c:pt idx="229">
                  <c:v>1.3451502957397998</c:v>
                </c:pt>
                <c:pt idx="230">
                  <c:v>1.3385412294493999</c:v>
                </c:pt>
                <c:pt idx="231">
                  <c:v>1.3333723517395</c:v>
                </c:pt>
                <c:pt idx="232">
                  <c:v>1.3300664171335999</c:v>
                </c:pt>
                <c:pt idx="233">
                  <c:v>1.3276563352866</c:v>
                </c:pt>
                <c:pt idx="234">
                  <c:v>1.3177076530124983</c:v>
                </c:pt>
                <c:pt idx="235">
                  <c:v>1.3151367389950999</c:v>
                </c:pt>
                <c:pt idx="236">
                  <c:v>1.3129827326310013</c:v>
                </c:pt>
                <c:pt idx="237">
                  <c:v>1.3103054107358001</c:v>
                </c:pt>
                <c:pt idx="238">
                  <c:v>1.3100405591480013</c:v>
                </c:pt>
                <c:pt idx="239">
                  <c:v>1.3086718409136</c:v>
                </c:pt>
                <c:pt idx="240">
                  <c:v>1.3055589159848</c:v>
                </c:pt>
                <c:pt idx="241">
                  <c:v>1.3029302282063</c:v>
                </c:pt>
                <c:pt idx="242">
                  <c:v>1.2992547926832998</c:v>
                </c:pt>
                <c:pt idx="243">
                  <c:v>1.2948591068908013</c:v>
                </c:pt>
                <c:pt idx="244">
                  <c:v>1.2916967479843973</c:v>
                </c:pt>
                <c:pt idx="245">
                  <c:v>1.2875733748289</c:v>
                </c:pt>
                <c:pt idx="246">
                  <c:v>1.2833474775602001</c:v>
                </c:pt>
                <c:pt idx="247">
                  <c:v>1.2783630935917001</c:v>
                </c:pt>
                <c:pt idx="248">
                  <c:v>1.2737905267027001</c:v>
                </c:pt>
                <c:pt idx="249">
                  <c:v>1.2691152181463998</c:v>
                </c:pt>
                <c:pt idx="250">
                  <c:v>1.2647842480394975</c:v>
                </c:pt>
                <c:pt idx="251">
                  <c:v>1.2597312810594969</c:v>
                </c:pt>
                <c:pt idx="252">
                  <c:v>1.2548672395285001</c:v>
                </c:pt>
                <c:pt idx="253">
                  <c:v>1.2490352925140973</c:v>
                </c:pt>
                <c:pt idx="254">
                  <c:v>1.2446441618319013</c:v>
                </c:pt>
                <c:pt idx="255">
                  <c:v>1.2408297456830986</c:v>
                </c:pt>
                <c:pt idx="256">
                  <c:v>1.2367880312453001</c:v>
                </c:pt>
                <c:pt idx="257">
                  <c:v>1.2315061949240986</c:v>
                </c:pt>
                <c:pt idx="258">
                  <c:v>1.2306568235985014</c:v>
                </c:pt>
                <c:pt idx="259">
                  <c:v>1.215854793677698</c:v>
                </c:pt>
                <c:pt idx="260">
                  <c:v>1.2073701388244986</c:v>
                </c:pt>
                <c:pt idx="261">
                  <c:v>1.1934776836981</c:v>
                </c:pt>
                <c:pt idx="262">
                  <c:v>1.1848839415498014</c:v>
                </c:pt>
                <c:pt idx="263">
                  <c:v>1.1788260136513</c:v>
                </c:pt>
                <c:pt idx="264">
                  <c:v>1.1735199879640998</c:v>
                </c:pt>
                <c:pt idx="265">
                  <c:v>1.1691905186203999</c:v>
                </c:pt>
                <c:pt idx="266">
                  <c:v>1.1652993715527</c:v>
                </c:pt>
                <c:pt idx="267">
                  <c:v>1.1615894923868</c:v>
                </c:pt>
                <c:pt idx="268">
                  <c:v>1.1579997397972999</c:v>
                </c:pt>
                <c:pt idx="269">
                  <c:v>1.1544238960875999</c:v>
                </c:pt>
                <c:pt idx="270">
                  <c:v>1.150867495845</c:v>
                </c:pt>
                <c:pt idx="271">
                  <c:v>1.1473087606386001</c:v>
                </c:pt>
                <c:pt idx="272">
                  <c:v>1.1437374762913013</c:v>
                </c:pt>
                <c:pt idx="273">
                  <c:v>1.1401779806844001</c:v>
                </c:pt>
                <c:pt idx="274">
                  <c:v>1.1367906069685001</c:v>
                </c:pt>
                <c:pt idx="275">
                  <c:v>1.1334166980031988</c:v>
                </c:pt>
                <c:pt idx="276">
                  <c:v>1.1300578201764029</c:v>
                </c:pt>
                <c:pt idx="277">
                  <c:v>1.1266990322894987</c:v>
                </c:pt>
                <c:pt idx="278">
                  <c:v>1.1233085574763999</c:v>
                </c:pt>
                <c:pt idx="279">
                  <c:v>1.1199659125550998</c:v>
                </c:pt>
                <c:pt idx="280">
                  <c:v>1.1165924022227001</c:v>
                </c:pt>
                <c:pt idx="281">
                  <c:v>1.1132352747213001</c:v>
                </c:pt>
                <c:pt idx="282">
                  <c:v>1.1098742089839986</c:v>
                </c:pt>
                <c:pt idx="283">
                  <c:v>1.1064860972432</c:v>
                </c:pt>
                <c:pt idx="284">
                  <c:v>1.1031122729678999</c:v>
                </c:pt>
                <c:pt idx="285">
                  <c:v>1.0997434071460999</c:v>
                </c:pt>
                <c:pt idx="286">
                  <c:v>1.0962098059122001</c:v>
                </c:pt>
                <c:pt idx="287">
                  <c:v>1.0926755219242021</c:v>
                </c:pt>
                <c:pt idx="288">
                  <c:v>1.0891329101553</c:v>
                </c:pt>
                <c:pt idx="289">
                  <c:v>1.0855929626075</c:v>
                </c:pt>
                <c:pt idx="290">
                  <c:v>1.0820282160195998</c:v>
                </c:pt>
                <c:pt idx="291">
                  <c:v>1.0784268550713998</c:v>
                </c:pt>
                <c:pt idx="292">
                  <c:v>1.0748582440240999</c:v>
                </c:pt>
                <c:pt idx="293">
                  <c:v>1.0715380140744986</c:v>
                </c:pt>
                <c:pt idx="294">
                  <c:v>1.0681112032590998</c:v>
                </c:pt>
                <c:pt idx="295">
                  <c:v>1.0645365889140999</c:v>
                </c:pt>
                <c:pt idx="296">
                  <c:v>1.0612504956998998</c:v>
                </c:pt>
                <c:pt idx="297">
                  <c:v>1.0578886221930999</c:v>
                </c:pt>
                <c:pt idx="298">
                  <c:v>1.054610810944</c:v>
                </c:pt>
                <c:pt idx="299">
                  <c:v>1.0514165794425001</c:v>
                </c:pt>
                <c:pt idx="300">
                  <c:v>1.0519059758418001</c:v>
                </c:pt>
              </c:numCache>
            </c:numRef>
          </c:yVal>
        </c:ser>
        <c:axId val="99092352"/>
        <c:axId val="99106816"/>
      </c:scatterChart>
      <c:scatterChart>
        <c:scatterStyle val="lineMarker"/>
        <c:ser>
          <c:idx val="1"/>
          <c:order val="1"/>
          <c:tx>
            <c:v>Discharge in cfs</c:v>
          </c:tx>
          <c:marker>
            <c:symbol val="none"/>
          </c:marker>
          <c:xVal>
            <c:numRef>
              <c:f>Sheet2!$N$5:$N$305</c:f>
              <c:numCache>
                <c:formatCode>General</c:formatCode>
                <c:ptCount val="301"/>
                <c:pt idx="0">
                  <c:v>0</c:v>
                </c:pt>
                <c:pt idx="1">
                  <c:v>1.6666666666700001E-2</c:v>
                </c:pt>
                <c:pt idx="2">
                  <c:v>3.3333333333299998E-2</c:v>
                </c:pt>
                <c:pt idx="3">
                  <c:v>0.05</c:v>
                </c:pt>
                <c:pt idx="4">
                  <c:v>6.66666666667E-2</c:v>
                </c:pt>
                <c:pt idx="5">
                  <c:v>8.3333333333300022E-2</c:v>
                </c:pt>
                <c:pt idx="6">
                  <c:v>0.1</c:v>
                </c:pt>
                <c:pt idx="7">
                  <c:v>0.11666666666670009</c:v>
                </c:pt>
                <c:pt idx="8">
                  <c:v>0.13333333333330016</c:v>
                </c:pt>
                <c:pt idx="9">
                  <c:v>0.15000000000000016</c:v>
                </c:pt>
                <c:pt idx="10">
                  <c:v>0.16666666666669988</c:v>
                </c:pt>
                <c:pt idx="11">
                  <c:v>0.18333333333330026</c:v>
                </c:pt>
                <c:pt idx="12">
                  <c:v>0.2</c:v>
                </c:pt>
                <c:pt idx="13">
                  <c:v>0.21666666666670001</c:v>
                </c:pt>
                <c:pt idx="14">
                  <c:v>0.23333333333330017</c:v>
                </c:pt>
                <c:pt idx="15">
                  <c:v>0.25</c:v>
                </c:pt>
                <c:pt idx="16">
                  <c:v>0.26666666666670008</c:v>
                </c:pt>
                <c:pt idx="17">
                  <c:v>0.28333333333330002</c:v>
                </c:pt>
                <c:pt idx="18">
                  <c:v>0.30000000000000032</c:v>
                </c:pt>
                <c:pt idx="19">
                  <c:v>0.31666666666670046</c:v>
                </c:pt>
                <c:pt idx="20">
                  <c:v>0.3333333333333004</c:v>
                </c:pt>
                <c:pt idx="21">
                  <c:v>0.35000000000000031</c:v>
                </c:pt>
                <c:pt idx="22">
                  <c:v>0.36666666666670039</c:v>
                </c:pt>
                <c:pt idx="23">
                  <c:v>0.38333333333330033</c:v>
                </c:pt>
                <c:pt idx="24">
                  <c:v>0.4</c:v>
                </c:pt>
                <c:pt idx="25">
                  <c:v>0.41666666666670032</c:v>
                </c:pt>
                <c:pt idx="26">
                  <c:v>0.43333333333330032</c:v>
                </c:pt>
                <c:pt idx="27">
                  <c:v>0.45</c:v>
                </c:pt>
                <c:pt idx="28">
                  <c:v>0.46666666666669998</c:v>
                </c:pt>
                <c:pt idx="29">
                  <c:v>0.48333333333329997</c:v>
                </c:pt>
                <c:pt idx="30">
                  <c:v>0.5</c:v>
                </c:pt>
                <c:pt idx="31">
                  <c:v>0.51666666666670003</c:v>
                </c:pt>
                <c:pt idx="32">
                  <c:v>0.53333333333330002</c:v>
                </c:pt>
                <c:pt idx="33">
                  <c:v>0.55000000000000004</c:v>
                </c:pt>
                <c:pt idx="34">
                  <c:v>0.56666666666670062</c:v>
                </c:pt>
                <c:pt idx="35">
                  <c:v>0.58333333333329951</c:v>
                </c:pt>
                <c:pt idx="36">
                  <c:v>0.60000000000000064</c:v>
                </c:pt>
                <c:pt idx="37">
                  <c:v>0.61666666666670078</c:v>
                </c:pt>
                <c:pt idx="38">
                  <c:v>0.63333333333330066</c:v>
                </c:pt>
                <c:pt idx="39">
                  <c:v>0.65000000000000091</c:v>
                </c:pt>
                <c:pt idx="40">
                  <c:v>0.66666666666670094</c:v>
                </c:pt>
                <c:pt idx="41">
                  <c:v>0.68333333333330004</c:v>
                </c:pt>
                <c:pt idx="42">
                  <c:v>0.70000000000000062</c:v>
                </c:pt>
                <c:pt idx="43">
                  <c:v>0.71666666666670065</c:v>
                </c:pt>
                <c:pt idx="44">
                  <c:v>0.73333333333330064</c:v>
                </c:pt>
                <c:pt idx="45">
                  <c:v>0.75000000000000078</c:v>
                </c:pt>
                <c:pt idx="46">
                  <c:v>0.76666666666670091</c:v>
                </c:pt>
                <c:pt idx="47">
                  <c:v>0.78333333333330002</c:v>
                </c:pt>
                <c:pt idx="48">
                  <c:v>0.8</c:v>
                </c:pt>
                <c:pt idx="49">
                  <c:v>0.81666666666670062</c:v>
                </c:pt>
                <c:pt idx="50">
                  <c:v>0.83333333333329995</c:v>
                </c:pt>
                <c:pt idx="51">
                  <c:v>0.85000000000000064</c:v>
                </c:pt>
                <c:pt idx="52">
                  <c:v>0.86666666666670078</c:v>
                </c:pt>
                <c:pt idx="53">
                  <c:v>0.8833333333333</c:v>
                </c:pt>
                <c:pt idx="54">
                  <c:v>0.9</c:v>
                </c:pt>
                <c:pt idx="55">
                  <c:v>0.91666666666670005</c:v>
                </c:pt>
                <c:pt idx="56">
                  <c:v>0.93333333333330004</c:v>
                </c:pt>
                <c:pt idx="57">
                  <c:v>0.95000000000000062</c:v>
                </c:pt>
                <c:pt idx="58">
                  <c:v>0.96666666666670065</c:v>
                </c:pt>
                <c:pt idx="59">
                  <c:v>0.98333333333329997</c:v>
                </c:pt>
                <c:pt idx="60">
                  <c:v>1</c:v>
                </c:pt>
                <c:pt idx="61">
                  <c:v>1.0166666666666999</c:v>
                </c:pt>
                <c:pt idx="62">
                  <c:v>1.0333333333332999</c:v>
                </c:pt>
                <c:pt idx="63">
                  <c:v>1.05</c:v>
                </c:pt>
                <c:pt idx="64">
                  <c:v>1.0666666666667013</c:v>
                </c:pt>
                <c:pt idx="65">
                  <c:v>1.0833333333333</c:v>
                </c:pt>
                <c:pt idx="66">
                  <c:v>1.1000000000000001</c:v>
                </c:pt>
                <c:pt idx="67">
                  <c:v>1.1166666666667013</c:v>
                </c:pt>
                <c:pt idx="68">
                  <c:v>1.1333333333333</c:v>
                </c:pt>
                <c:pt idx="69">
                  <c:v>1.1499999999999986</c:v>
                </c:pt>
                <c:pt idx="70">
                  <c:v>1.1666666666667016</c:v>
                </c:pt>
                <c:pt idx="71">
                  <c:v>1.1833333333333</c:v>
                </c:pt>
                <c:pt idx="72">
                  <c:v>1.2</c:v>
                </c:pt>
                <c:pt idx="73">
                  <c:v>1.2166666666667001</c:v>
                </c:pt>
                <c:pt idx="74">
                  <c:v>1.2333333333332999</c:v>
                </c:pt>
                <c:pt idx="75">
                  <c:v>1.25</c:v>
                </c:pt>
                <c:pt idx="76">
                  <c:v>1.2666666666666999</c:v>
                </c:pt>
                <c:pt idx="77">
                  <c:v>1.2833333333332999</c:v>
                </c:pt>
                <c:pt idx="78">
                  <c:v>1.3</c:v>
                </c:pt>
                <c:pt idx="79">
                  <c:v>1.3166666666667013</c:v>
                </c:pt>
                <c:pt idx="80">
                  <c:v>1.3333333333333</c:v>
                </c:pt>
                <c:pt idx="81">
                  <c:v>1.35</c:v>
                </c:pt>
                <c:pt idx="82">
                  <c:v>1.3666666666667013</c:v>
                </c:pt>
                <c:pt idx="83">
                  <c:v>1.3833333333333</c:v>
                </c:pt>
                <c:pt idx="84">
                  <c:v>1.4</c:v>
                </c:pt>
                <c:pt idx="85">
                  <c:v>1.4166666666667</c:v>
                </c:pt>
                <c:pt idx="86">
                  <c:v>1.4333333333332998</c:v>
                </c:pt>
                <c:pt idx="87">
                  <c:v>1.45</c:v>
                </c:pt>
                <c:pt idx="88">
                  <c:v>1.4666666666667001</c:v>
                </c:pt>
                <c:pt idx="89">
                  <c:v>1.4833333333332999</c:v>
                </c:pt>
                <c:pt idx="90">
                  <c:v>1.5</c:v>
                </c:pt>
                <c:pt idx="91">
                  <c:v>1.5166666666666999</c:v>
                </c:pt>
                <c:pt idx="92">
                  <c:v>1.5333333333332999</c:v>
                </c:pt>
                <c:pt idx="93">
                  <c:v>1.55</c:v>
                </c:pt>
                <c:pt idx="94">
                  <c:v>1.5666666666667013</c:v>
                </c:pt>
                <c:pt idx="95">
                  <c:v>1.5833333333333</c:v>
                </c:pt>
                <c:pt idx="96">
                  <c:v>1.6</c:v>
                </c:pt>
                <c:pt idx="97">
                  <c:v>1.6166666666667013</c:v>
                </c:pt>
                <c:pt idx="98">
                  <c:v>1.6333333333333</c:v>
                </c:pt>
                <c:pt idx="99">
                  <c:v>1.6500000000000001</c:v>
                </c:pt>
                <c:pt idx="100">
                  <c:v>1.6666666666667016</c:v>
                </c:pt>
                <c:pt idx="101">
                  <c:v>1.6833333333333</c:v>
                </c:pt>
                <c:pt idx="102">
                  <c:v>1.7</c:v>
                </c:pt>
                <c:pt idx="103">
                  <c:v>1.7166666666667001</c:v>
                </c:pt>
                <c:pt idx="104">
                  <c:v>1.7333333333332999</c:v>
                </c:pt>
                <c:pt idx="105">
                  <c:v>1.75</c:v>
                </c:pt>
                <c:pt idx="106">
                  <c:v>1.7666666666666999</c:v>
                </c:pt>
                <c:pt idx="107">
                  <c:v>1.7833333333332999</c:v>
                </c:pt>
                <c:pt idx="108">
                  <c:v>1.8</c:v>
                </c:pt>
                <c:pt idx="109">
                  <c:v>1.8166666666667013</c:v>
                </c:pt>
                <c:pt idx="110">
                  <c:v>1.8333333333333</c:v>
                </c:pt>
                <c:pt idx="111">
                  <c:v>1.85</c:v>
                </c:pt>
                <c:pt idx="112">
                  <c:v>1.8666666666667013</c:v>
                </c:pt>
                <c:pt idx="113">
                  <c:v>1.8833333333333</c:v>
                </c:pt>
                <c:pt idx="114">
                  <c:v>1.9000000000000001</c:v>
                </c:pt>
                <c:pt idx="115">
                  <c:v>1.9166666666667016</c:v>
                </c:pt>
                <c:pt idx="116">
                  <c:v>1.9333333333333</c:v>
                </c:pt>
                <c:pt idx="117">
                  <c:v>1.9500000000000013</c:v>
                </c:pt>
                <c:pt idx="118">
                  <c:v>1.9666666666667021</c:v>
                </c:pt>
                <c:pt idx="119">
                  <c:v>1.9833333333333001</c:v>
                </c:pt>
                <c:pt idx="120">
                  <c:v>2</c:v>
                </c:pt>
                <c:pt idx="121">
                  <c:v>2.0166666666666977</c:v>
                </c:pt>
                <c:pt idx="122">
                  <c:v>2.0333333333332977</c:v>
                </c:pt>
                <c:pt idx="123">
                  <c:v>2.0499999999999998</c:v>
                </c:pt>
                <c:pt idx="124">
                  <c:v>2.0666666666666997</c:v>
                </c:pt>
                <c:pt idx="125">
                  <c:v>2.0833333333333002</c:v>
                </c:pt>
                <c:pt idx="126">
                  <c:v>2.1</c:v>
                </c:pt>
                <c:pt idx="127">
                  <c:v>2.1166666666666987</c:v>
                </c:pt>
                <c:pt idx="128">
                  <c:v>2.1333333333333</c:v>
                </c:pt>
                <c:pt idx="129">
                  <c:v>2.15</c:v>
                </c:pt>
                <c:pt idx="130">
                  <c:v>2.1666666666666998</c:v>
                </c:pt>
                <c:pt idx="131">
                  <c:v>2.1833333333332998</c:v>
                </c:pt>
                <c:pt idx="132">
                  <c:v>2.2000000000000002</c:v>
                </c:pt>
                <c:pt idx="133">
                  <c:v>2.2166666666666988</c:v>
                </c:pt>
                <c:pt idx="134">
                  <c:v>2.2333333333333001</c:v>
                </c:pt>
                <c:pt idx="135">
                  <c:v>2.25</c:v>
                </c:pt>
                <c:pt idx="136">
                  <c:v>2.2666666666666999</c:v>
                </c:pt>
                <c:pt idx="137">
                  <c:v>2.2833333333332999</c:v>
                </c:pt>
                <c:pt idx="138">
                  <c:v>2.2999999999999998</c:v>
                </c:pt>
                <c:pt idx="139">
                  <c:v>2.3166666666666971</c:v>
                </c:pt>
                <c:pt idx="140">
                  <c:v>2.3333333333332975</c:v>
                </c:pt>
                <c:pt idx="141">
                  <c:v>2.3499999999999988</c:v>
                </c:pt>
                <c:pt idx="142">
                  <c:v>2.3666666666666987</c:v>
                </c:pt>
                <c:pt idx="143">
                  <c:v>2.3833333333333</c:v>
                </c:pt>
                <c:pt idx="144">
                  <c:v>2.4</c:v>
                </c:pt>
                <c:pt idx="145">
                  <c:v>2.4166666666666972</c:v>
                </c:pt>
                <c:pt idx="146">
                  <c:v>2.4333333333332972</c:v>
                </c:pt>
                <c:pt idx="147">
                  <c:v>2.4499999999999997</c:v>
                </c:pt>
                <c:pt idx="148">
                  <c:v>2.4666666666666988</c:v>
                </c:pt>
                <c:pt idx="149">
                  <c:v>2.4833333333333001</c:v>
                </c:pt>
                <c:pt idx="150">
                  <c:v>2.5</c:v>
                </c:pt>
                <c:pt idx="151">
                  <c:v>2.5166666666666977</c:v>
                </c:pt>
                <c:pt idx="152">
                  <c:v>2.5333333333332977</c:v>
                </c:pt>
                <c:pt idx="153">
                  <c:v>2.5499999999999998</c:v>
                </c:pt>
                <c:pt idx="154">
                  <c:v>2.5666666666666997</c:v>
                </c:pt>
                <c:pt idx="155">
                  <c:v>2.5833333333333002</c:v>
                </c:pt>
                <c:pt idx="156">
                  <c:v>2.6</c:v>
                </c:pt>
                <c:pt idx="157">
                  <c:v>2.6166666666666987</c:v>
                </c:pt>
                <c:pt idx="158">
                  <c:v>2.6333333333333</c:v>
                </c:pt>
                <c:pt idx="159">
                  <c:v>2.65</c:v>
                </c:pt>
                <c:pt idx="160">
                  <c:v>2.6666666666666998</c:v>
                </c:pt>
                <c:pt idx="161">
                  <c:v>2.6833333333332998</c:v>
                </c:pt>
                <c:pt idx="162">
                  <c:v>2.7</c:v>
                </c:pt>
                <c:pt idx="163">
                  <c:v>2.7166666666666988</c:v>
                </c:pt>
                <c:pt idx="164">
                  <c:v>2.7333333333333001</c:v>
                </c:pt>
                <c:pt idx="165">
                  <c:v>2.75</c:v>
                </c:pt>
                <c:pt idx="166">
                  <c:v>2.7666666666666999</c:v>
                </c:pt>
                <c:pt idx="167">
                  <c:v>2.7833333333332999</c:v>
                </c:pt>
                <c:pt idx="168">
                  <c:v>2.8</c:v>
                </c:pt>
                <c:pt idx="169">
                  <c:v>2.8166666666666971</c:v>
                </c:pt>
                <c:pt idx="170">
                  <c:v>2.8333333333332975</c:v>
                </c:pt>
                <c:pt idx="171">
                  <c:v>2.8499999999999988</c:v>
                </c:pt>
                <c:pt idx="172">
                  <c:v>2.8666666666666987</c:v>
                </c:pt>
                <c:pt idx="173">
                  <c:v>2.8833333333333</c:v>
                </c:pt>
                <c:pt idx="174">
                  <c:v>2.9</c:v>
                </c:pt>
                <c:pt idx="175">
                  <c:v>2.9166666666666972</c:v>
                </c:pt>
                <c:pt idx="176">
                  <c:v>2.9333333333332972</c:v>
                </c:pt>
                <c:pt idx="177">
                  <c:v>2.9499999999999997</c:v>
                </c:pt>
                <c:pt idx="178">
                  <c:v>2.9666666666666988</c:v>
                </c:pt>
                <c:pt idx="179">
                  <c:v>2.9833333333333001</c:v>
                </c:pt>
                <c:pt idx="180">
                  <c:v>3</c:v>
                </c:pt>
                <c:pt idx="181">
                  <c:v>3.0166666666666977</c:v>
                </c:pt>
                <c:pt idx="182">
                  <c:v>3.0333333333332977</c:v>
                </c:pt>
                <c:pt idx="183">
                  <c:v>3.05</c:v>
                </c:pt>
                <c:pt idx="184">
                  <c:v>3.0666666666666997</c:v>
                </c:pt>
                <c:pt idx="185">
                  <c:v>3.0833333333333002</c:v>
                </c:pt>
                <c:pt idx="186">
                  <c:v>3.1</c:v>
                </c:pt>
                <c:pt idx="187">
                  <c:v>3.1166666666666987</c:v>
                </c:pt>
                <c:pt idx="188">
                  <c:v>3.1333333333333</c:v>
                </c:pt>
                <c:pt idx="189">
                  <c:v>3.15</c:v>
                </c:pt>
                <c:pt idx="190">
                  <c:v>3.1666666666666998</c:v>
                </c:pt>
                <c:pt idx="191">
                  <c:v>3.1833333333332998</c:v>
                </c:pt>
                <c:pt idx="192">
                  <c:v>3.2</c:v>
                </c:pt>
                <c:pt idx="193">
                  <c:v>3.2166666666666988</c:v>
                </c:pt>
                <c:pt idx="194">
                  <c:v>3.2333333333333001</c:v>
                </c:pt>
                <c:pt idx="195">
                  <c:v>3.25</c:v>
                </c:pt>
                <c:pt idx="196">
                  <c:v>3.2666666666666999</c:v>
                </c:pt>
                <c:pt idx="197">
                  <c:v>3.2833333333332999</c:v>
                </c:pt>
                <c:pt idx="198">
                  <c:v>3.3</c:v>
                </c:pt>
                <c:pt idx="199">
                  <c:v>3.3166666666666971</c:v>
                </c:pt>
                <c:pt idx="200">
                  <c:v>3.3333333333332975</c:v>
                </c:pt>
                <c:pt idx="201">
                  <c:v>3.3499999999999988</c:v>
                </c:pt>
                <c:pt idx="202">
                  <c:v>3.3666666666666987</c:v>
                </c:pt>
                <c:pt idx="203">
                  <c:v>3.3833333333333</c:v>
                </c:pt>
                <c:pt idx="204">
                  <c:v>3.4</c:v>
                </c:pt>
                <c:pt idx="205">
                  <c:v>3.4166666666666972</c:v>
                </c:pt>
                <c:pt idx="206">
                  <c:v>3.4333333333332972</c:v>
                </c:pt>
                <c:pt idx="207">
                  <c:v>3.4499999999999997</c:v>
                </c:pt>
                <c:pt idx="208">
                  <c:v>3.4666666666666988</c:v>
                </c:pt>
                <c:pt idx="209">
                  <c:v>3.4833333333333001</c:v>
                </c:pt>
                <c:pt idx="210">
                  <c:v>3.5</c:v>
                </c:pt>
                <c:pt idx="211">
                  <c:v>3.5166666666666977</c:v>
                </c:pt>
                <c:pt idx="212">
                  <c:v>3.5333333333332977</c:v>
                </c:pt>
                <c:pt idx="213">
                  <c:v>3.55</c:v>
                </c:pt>
                <c:pt idx="214">
                  <c:v>3.5666666666666997</c:v>
                </c:pt>
                <c:pt idx="215">
                  <c:v>3.5833333333333002</c:v>
                </c:pt>
                <c:pt idx="216">
                  <c:v>3.6</c:v>
                </c:pt>
                <c:pt idx="217">
                  <c:v>3.6166666666666987</c:v>
                </c:pt>
                <c:pt idx="218">
                  <c:v>3.6333333333333</c:v>
                </c:pt>
                <c:pt idx="219">
                  <c:v>3.65</c:v>
                </c:pt>
                <c:pt idx="220">
                  <c:v>3.6666666666666998</c:v>
                </c:pt>
                <c:pt idx="221">
                  <c:v>3.6833333333332998</c:v>
                </c:pt>
                <c:pt idx="222">
                  <c:v>3.7</c:v>
                </c:pt>
                <c:pt idx="223">
                  <c:v>3.7166666666666988</c:v>
                </c:pt>
                <c:pt idx="224">
                  <c:v>3.7333333333333001</c:v>
                </c:pt>
                <c:pt idx="225">
                  <c:v>3.75</c:v>
                </c:pt>
                <c:pt idx="226">
                  <c:v>3.7666666666666999</c:v>
                </c:pt>
                <c:pt idx="227">
                  <c:v>3.7833333333332999</c:v>
                </c:pt>
                <c:pt idx="228">
                  <c:v>3.8</c:v>
                </c:pt>
                <c:pt idx="229">
                  <c:v>3.8166666666666971</c:v>
                </c:pt>
                <c:pt idx="230">
                  <c:v>3.8333333333332975</c:v>
                </c:pt>
                <c:pt idx="231">
                  <c:v>3.8499999999999988</c:v>
                </c:pt>
                <c:pt idx="232">
                  <c:v>3.8666666666666987</c:v>
                </c:pt>
                <c:pt idx="233">
                  <c:v>3.8833333333333</c:v>
                </c:pt>
                <c:pt idx="234">
                  <c:v>3.9</c:v>
                </c:pt>
                <c:pt idx="235">
                  <c:v>3.9166666666666972</c:v>
                </c:pt>
                <c:pt idx="236">
                  <c:v>3.9333333333332972</c:v>
                </c:pt>
                <c:pt idx="237">
                  <c:v>3.9499999999999997</c:v>
                </c:pt>
                <c:pt idx="238">
                  <c:v>3.9666666666666988</c:v>
                </c:pt>
                <c:pt idx="239">
                  <c:v>3.9833333333333001</c:v>
                </c:pt>
                <c:pt idx="240">
                  <c:v>4</c:v>
                </c:pt>
                <c:pt idx="241">
                  <c:v>4.0166666666666995</c:v>
                </c:pt>
                <c:pt idx="242">
                  <c:v>4.0333333333333066</c:v>
                </c:pt>
                <c:pt idx="243">
                  <c:v>4.05</c:v>
                </c:pt>
                <c:pt idx="244">
                  <c:v>4.0666666666666975</c:v>
                </c:pt>
                <c:pt idx="245">
                  <c:v>4.0833333333333064</c:v>
                </c:pt>
                <c:pt idx="246">
                  <c:v>4.0999999999999996</c:v>
                </c:pt>
                <c:pt idx="247">
                  <c:v>4.1166666666666965</c:v>
                </c:pt>
                <c:pt idx="248">
                  <c:v>4.1333333333333053</c:v>
                </c:pt>
                <c:pt idx="249">
                  <c:v>4.1499999999999995</c:v>
                </c:pt>
                <c:pt idx="250">
                  <c:v>4.1666666666666945</c:v>
                </c:pt>
                <c:pt idx="251">
                  <c:v>4.1833333333332998</c:v>
                </c:pt>
                <c:pt idx="252">
                  <c:v>4.2</c:v>
                </c:pt>
                <c:pt idx="253">
                  <c:v>4.2166666666666996</c:v>
                </c:pt>
                <c:pt idx="254">
                  <c:v>4.2333333333333076</c:v>
                </c:pt>
                <c:pt idx="255">
                  <c:v>4.25</c:v>
                </c:pt>
                <c:pt idx="256">
                  <c:v>4.2666666666666995</c:v>
                </c:pt>
                <c:pt idx="257">
                  <c:v>4.2833333333333066</c:v>
                </c:pt>
                <c:pt idx="258">
                  <c:v>4.3</c:v>
                </c:pt>
                <c:pt idx="259">
                  <c:v>4.3166666666666975</c:v>
                </c:pt>
                <c:pt idx="260">
                  <c:v>4.3333333333333064</c:v>
                </c:pt>
                <c:pt idx="261">
                  <c:v>4.3499999999999996</c:v>
                </c:pt>
                <c:pt idx="262">
                  <c:v>4.3666666666666965</c:v>
                </c:pt>
                <c:pt idx="263">
                  <c:v>4.3833333333333053</c:v>
                </c:pt>
                <c:pt idx="264">
                  <c:v>4.4000000000000004</c:v>
                </c:pt>
                <c:pt idx="265">
                  <c:v>4.4166666666666998</c:v>
                </c:pt>
                <c:pt idx="266">
                  <c:v>4.4333333333333096</c:v>
                </c:pt>
                <c:pt idx="267">
                  <c:v>4.45</c:v>
                </c:pt>
                <c:pt idx="268">
                  <c:v>4.4666666666666996</c:v>
                </c:pt>
                <c:pt idx="269">
                  <c:v>4.4833333333333076</c:v>
                </c:pt>
                <c:pt idx="270">
                  <c:v>4.5</c:v>
                </c:pt>
                <c:pt idx="271">
                  <c:v>4.5166666666666995</c:v>
                </c:pt>
                <c:pt idx="272">
                  <c:v>4.5333333333333066</c:v>
                </c:pt>
                <c:pt idx="273">
                  <c:v>4.55</c:v>
                </c:pt>
                <c:pt idx="274">
                  <c:v>4.5666666666666975</c:v>
                </c:pt>
                <c:pt idx="275">
                  <c:v>4.5833333333333064</c:v>
                </c:pt>
                <c:pt idx="276">
                  <c:v>4.5999999999999996</c:v>
                </c:pt>
                <c:pt idx="277">
                  <c:v>4.6166666666666965</c:v>
                </c:pt>
                <c:pt idx="278">
                  <c:v>4.6333333333333053</c:v>
                </c:pt>
                <c:pt idx="279">
                  <c:v>4.6499999999999995</c:v>
                </c:pt>
                <c:pt idx="280">
                  <c:v>4.6666666666666945</c:v>
                </c:pt>
                <c:pt idx="281">
                  <c:v>4.6833333333332998</c:v>
                </c:pt>
                <c:pt idx="282">
                  <c:v>4.7</c:v>
                </c:pt>
                <c:pt idx="283">
                  <c:v>4.7166666666666996</c:v>
                </c:pt>
                <c:pt idx="284">
                  <c:v>4.7333333333333076</c:v>
                </c:pt>
                <c:pt idx="285">
                  <c:v>4.75</c:v>
                </c:pt>
                <c:pt idx="286">
                  <c:v>4.7666666666666995</c:v>
                </c:pt>
                <c:pt idx="287">
                  <c:v>4.7833333333333066</c:v>
                </c:pt>
                <c:pt idx="288">
                  <c:v>4.8</c:v>
                </c:pt>
                <c:pt idx="289">
                  <c:v>4.8166666666666975</c:v>
                </c:pt>
                <c:pt idx="290">
                  <c:v>4.8333333333333064</c:v>
                </c:pt>
                <c:pt idx="291">
                  <c:v>4.8499999999999996</c:v>
                </c:pt>
                <c:pt idx="292">
                  <c:v>4.8666666666666965</c:v>
                </c:pt>
                <c:pt idx="293">
                  <c:v>4.8833333333333053</c:v>
                </c:pt>
                <c:pt idx="294">
                  <c:v>4.9000000000000004</c:v>
                </c:pt>
                <c:pt idx="295">
                  <c:v>4.9166666666666998</c:v>
                </c:pt>
                <c:pt idx="296">
                  <c:v>4.9333333333333096</c:v>
                </c:pt>
                <c:pt idx="297">
                  <c:v>4.95</c:v>
                </c:pt>
                <c:pt idx="298">
                  <c:v>4.9666666666666996</c:v>
                </c:pt>
                <c:pt idx="299">
                  <c:v>4.9833333333333076</c:v>
                </c:pt>
                <c:pt idx="300">
                  <c:v>5</c:v>
                </c:pt>
              </c:numCache>
            </c:numRef>
          </c:xVal>
          <c:yVal>
            <c:numRef>
              <c:f>Sheet2!$Q$5:$Q$305</c:f>
              <c:numCache>
                <c:formatCode>General</c:formatCode>
                <c:ptCount val="301"/>
                <c:pt idx="0">
                  <c:v>0</c:v>
                </c:pt>
                <c:pt idx="1">
                  <c:v>0.84462391160638528</c:v>
                </c:pt>
                <c:pt idx="2">
                  <c:v>1.4494222295465702</c:v>
                </c:pt>
                <c:pt idx="3">
                  <c:v>1.3439250754889938</c:v>
                </c:pt>
                <c:pt idx="4">
                  <c:v>0.90223142053852734</c:v>
                </c:pt>
                <c:pt idx="5">
                  <c:v>0.60966161097162164</c:v>
                </c:pt>
                <c:pt idx="6">
                  <c:v>0.46097395903077582</c:v>
                </c:pt>
                <c:pt idx="7">
                  <c:v>0.54524014215905414</c:v>
                </c:pt>
                <c:pt idx="8">
                  <c:v>0.58762552694030412</c:v>
                </c:pt>
                <c:pt idx="9">
                  <c:v>0.51439690826395057</c:v>
                </c:pt>
                <c:pt idx="10">
                  <c:v>0.49132682919849407</c:v>
                </c:pt>
                <c:pt idx="11">
                  <c:v>0.44131523776509091</c:v>
                </c:pt>
                <c:pt idx="12">
                  <c:v>0.3921280818196865</c:v>
                </c:pt>
                <c:pt idx="13">
                  <c:v>0.35942383293987323</c:v>
                </c:pt>
                <c:pt idx="14">
                  <c:v>0.33737195979206602</c:v>
                </c:pt>
                <c:pt idx="15">
                  <c:v>0.35049242396672697</c:v>
                </c:pt>
                <c:pt idx="16">
                  <c:v>0.34076453252010175</c:v>
                </c:pt>
                <c:pt idx="17">
                  <c:v>0.31063079252329417</c:v>
                </c:pt>
                <c:pt idx="18">
                  <c:v>0.29464096337488777</c:v>
                </c:pt>
                <c:pt idx="19">
                  <c:v>0.33725728852627596</c:v>
                </c:pt>
                <c:pt idx="20">
                  <c:v>0.3397045691786606</c:v>
                </c:pt>
                <c:pt idx="21">
                  <c:v>0.31668459775612123</c:v>
                </c:pt>
                <c:pt idx="22">
                  <c:v>0.35763264507593717</c:v>
                </c:pt>
                <c:pt idx="23">
                  <c:v>0.38484345425577282</c:v>
                </c:pt>
                <c:pt idx="24">
                  <c:v>0.3030363489202193</c:v>
                </c:pt>
                <c:pt idx="25">
                  <c:v>0.25901354688071104</c:v>
                </c:pt>
                <c:pt idx="26">
                  <c:v>0.32665382919333685</c:v>
                </c:pt>
                <c:pt idx="27">
                  <c:v>0.32504072861448258</c:v>
                </c:pt>
                <c:pt idx="28">
                  <c:v>0.31801326104626265</c:v>
                </c:pt>
                <c:pt idx="29">
                  <c:v>0.36052620432232302</c:v>
                </c:pt>
                <c:pt idx="30">
                  <c:v>0.36727105760555345</c:v>
                </c:pt>
                <c:pt idx="31">
                  <c:v>1.0836718135704178</c:v>
                </c:pt>
                <c:pt idx="32">
                  <c:v>3.8857855510496919</c:v>
                </c:pt>
                <c:pt idx="33">
                  <c:v>13.637394176701498</c:v>
                </c:pt>
                <c:pt idx="34">
                  <c:v>25.832912294162949</c:v>
                </c:pt>
                <c:pt idx="35">
                  <c:v>32.029636275470303</c:v>
                </c:pt>
                <c:pt idx="36">
                  <c:v>44.581635530241464</c:v>
                </c:pt>
                <c:pt idx="37">
                  <c:v>57.032330255618803</c:v>
                </c:pt>
                <c:pt idx="38">
                  <c:v>69.207738237761774</c:v>
                </c:pt>
                <c:pt idx="39">
                  <c:v>84.207042553650965</c:v>
                </c:pt>
                <c:pt idx="40">
                  <c:v>98.494566203658991</c:v>
                </c:pt>
                <c:pt idx="41">
                  <c:v>112.74491441127917</c:v>
                </c:pt>
                <c:pt idx="42">
                  <c:v>124.52940868609888</c:v>
                </c:pt>
                <c:pt idx="43">
                  <c:v>141.85828533992762</c:v>
                </c:pt>
                <c:pt idx="44">
                  <c:v>156.62040957735201</c:v>
                </c:pt>
                <c:pt idx="45">
                  <c:v>171.19129723373348</c:v>
                </c:pt>
                <c:pt idx="46">
                  <c:v>198.80112859917185</c:v>
                </c:pt>
                <c:pt idx="47">
                  <c:v>231.01683472598015</c:v>
                </c:pt>
                <c:pt idx="48">
                  <c:v>262.96529160418265</c:v>
                </c:pt>
                <c:pt idx="49">
                  <c:v>296.33199382079181</c:v>
                </c:pt>
                <c:pt idx="50">
                  <c:v>314.17185312326802</c:v>
                </c:pt>
                <c:pt idx="51">
                  <c:v>330.96972412341876</c:v>
                </c:pt>
                <c:pt idx="52">
                  <c:v>349.04246152357013</c:v>
                </c:pt>
                <c:pt idx="53">
                  <c:v>359.71702497369239</c:v>
                </c:pt>
                <c:pt idx="54">
                  <c:v>354.42486692726249</c:v>
                </c:pt>
                <c:pt idx="55">
                  <c:v>349.78955912028954</c:v>
                </c:pt>
                <c:pt idx="56">
                  <c:v>344.70320250284703</c:v>
                </c:pt>
                <c:pt idx="57">
                  <c:v>336.27563662462717</c:v>
                </c:pt>
                <c:pt idx="58">
                  <c:v>326.4603552408069</c:v>
                </c:pt>
                <c:pt idx="59">
                  <c:v>316.37295246876999</c:v>
                </c:pt>
                <c:pt idx="60">
                  <c:v>306.32540333190991</c:v>
                </c:pt>
                <c:pt idx="61">
                  <c:v>297.15870894208985</c:v>
                </c:pt>
                <c:pt idx="62">
                  <c:v>287.65940211732118</c:v>
                </c:pt>
                <c:pt idx="63">
                  <c:v>286.05064153872678</c:v>
                </c:pt>
                <c:pt idx="64">
                  <c:v>293.92072488650399</c:v>
                </c:pt>
                <c:pt idx="65">
                  <c:v>320.68542201870235</c:v>
                </c:pt>
                <c:pt idx="66">
                  <c:v>353.02776213784267</c:v>
                </c:pt>
                <c:pt idx="67">
                  <c:v>383.62383237187026</c:v>
                </c:pt>
                <c:pt idx="68">
                  <c:v>415.37277372025306</c:v>
                </c:pt>
                <c:pt idx="69">
                  <c:v>450.78938642466716</c:v>
                </c:pt>
                <c:pt idx="70">
                  <c:v>496.83548829960017</c:v>
                </c:pt>
                <c:pt idx="71">
                  <c:v>545.1766102402305</c:v>
                </c:pt>
                <c:pt idx="72">
                  <c:v>577.53842635814249</c:v>
                </c:pt>
                <c:pt idx="73">
                  <c:v>623.91159589808706</c:v>
                </c:pt>
                <c:pt idx="74">
                  <c:v>669.78885826558326</c:v>
                </c:pt>
                <c:pt idx="75">
                  <c:v>714.60067108433043</c:v>
                </c:pt>
                <c:pt idx="76">
                  <c:v>730.90538196830721</c:v>
                </c:pt>
                <c:pt idx="77">
                  <c:v>752.00656159603477</c:v>
                </c:pt>
                <c:pt idx="78">
                  <c:v>770.30732356371118</c:v>
                </c:pt>
                <c:pt idx="79">
                  <c:v>789.49346483761678</c:v>
                </c:pt>
                <c:pt idx="80">
                  <c:v>817.35837078699751</c:v>
                </c:pt>
                <c:pt idx="81">
                  <c:v>845.8811697216164</c:v>
                </c:pt>
                <c:pt idx="82">
                  <c:v>874.08590356216155</c:v>
                </c:pt>
                <c:pt idx="83">
                  <c:v>902.82360034264968</c:v>
                </c:pt>
                <c:pt idx="84">
                  <c:v>931.36025136027547</c:v>
                </c:pt>
                <c:pt idx="85">
                  <c:v>960.39026419310756</c:v>
                </c:pt>
                <c:pt idx="86">
                  <c:v>999.15025603289257</c:v>
                </c:pt>
                <c:pt idx="87">
                  <c:v>1038.967106670163</c:v>
                </c:pt>
                <c:pt idx="88">
                  <c:v>1078.1496398965328</c:v>
                </c:pt>
                <c:pt idx="89">
                  <c:v>1116.4584976792351</c:v>
                </c:pt>
                <c:pt idx="90">
                  <c:v>1155.2286811754545</c:v>
                </c:pt>
                <c:pt idx="91">
                  <c:v>1177.2779046429869</c:v>
                </c:pt>
                <c:pt idx="92">
                  <c:v>1202.710176144348</c:v>
                </c:pt>
                <c:pt idx="93">
                  <c:v>1228.121724144657</c:v>
                </c:pt>
                <c:pt idx="94">
                  <c:v>1253.0701267654749</c:v>
                </c:pt>
                <c:pt idx="95">
                  <c:v>1278.3066307577487</c:v>
                </c:pt>
                <c:pt idx="96">
                  <c:v>1302.148950776123</c:v>
                </c:pt>
                <c:pt idx="97">
                  <c:v>1325.5526348323547</c:v>
                </c:pt>
                <c:pt idx="98">
                  <c:v>1346.4140181606051</c:v>
                </c:pt>
                <c:pt idx="99">
                  <c:v>1358.7311822719928</c:v>
                </c:pt>
                <c:pt idx="100">
                  <c:v>1376.1562909745758</c:v>
                </c:pt>
                <c:pt idx="101">
                  <c:v>1418.055681438995</c:v>
                </c:pt>
                <c:pt idx="102">
                  <c:v>1457.480442386403</c:v>
                </c:pt>
                <c:pt idx="103">
                  <c:v>1497.4314450689392</c:v>
                </c:pt>
                <c:pt idx="104">
                  <c:v>1542.2881972161354</c:v>
                </c:pt>
                <c:pt idx="105">
                  <c:v>1583.3969135505008</c:v>
                </c:pt>
                <c:pt idx="106">
                  <c:v>1621.2890448077299</c:v>
                </c:pt>
                <c:pt idx="107">
                  <c:v>1633.7071731586343</c:v>
                </c:pt>
                <c:pt idx="108">
                  <c:v>1646.2628471596988</c:v>
                </c:pt>
                <c:pt idx="109">
                  <c:v>1639.5484827999928</c:v>
                </c:pt>
                <c:pt idx="110">
                  <c:v>1631.7930838534796</c:v>
                </c:pt>
                <c:pt idx="111">
                  <c:v>1624.2921920762458</c:v>
                </c:pt>
                <c:pt idx="112">
                  <c:v>1616.3814522233242</c:v>
                </c:pt>
                <c:pt idx="113">
                  <c:v>1613.4726568828241</c:v>
                </c:pt>
                <c:pt idx="114">
                  <c:v>1610.5633216959341</c:v>
                </c:pt>
                <c:pt idx="115">
                  <c:v>1607.1406891345514</c:v>
                </c:pt>
                <c:pt idx="116">
                  <c:v>1603.1495074244851</c:v>
                </c:pt>
                <c:pt idx="117">
                  <c:v>1564.6204085493457</c:v>
                </c:pt>
                <c:pt idx="118">
                  <c:v>1529.0830804031923</c:v>
                </c:pt>
                <c:pt idx="119">
                  <c:v>1496.3584760819826</c:v>
                </c:pt>
                <c:pt idx="120">
                  <c:v>1469.4392774599669</c:v>
                </c:pt>
                <c:pt idx="121">
                  <c:v>1423.663385471431</c:v>
                </c:pt>
                <c:pt idx="122">
                  <c:v>1369.3128224495308</c:v>
                </c:pt>
                <c:pt idx="123">
                  <c:v>1320.7914267997708</c:v>
                </c:pt>
                <c:pt idx="124">
                  <c:v>1268.2973134872582</c:v>
                </c:pt>
                <c:pt idx="125">
                  <c:v>1227.7081582722851</c:v>
                </c:pt>
                <c:pt idx="126">
                  <c:v>1172.3761487390898</c:v>
                </c:pt>
                <c:pt idx="127">
                  <c:v>1112.022309985527</c:v>
                </c:pt>
                <c:pt idx="128">
                  <c:v>1061.7562441067635</c:v>
                </c:pt>
                <c:pt idx="129">
                  <c:v>1005.7887376046521</c:v>
                </c:pt>
                <c:pt idx="130">
                  <c:v>949.75527414201133</c:v>
                </c:pt>
                <c:pt idx="131">
                  <c:v>894.25006650212481</c:v>
                </c:pt>
                <c:pt idx="132">
                  <c:v>839.5249326577632</c:v>
                </c:pt>
                <c:pt idx="133">
                  <c:v>785.42364713487541</c:v>
                </c:pt>
                <c:pt idx="134">
                  <c:v>732.35975869699939</c:v>
                </c:pt>
                <c:pt idx="135">
                  <c:v>679.84873436581074</c:v>
                </c:pt>
                <c:pt idx="136">
                  <c:v>641.56381593595643</c:v>
                </c:pt>
                <c:pt idx="137">
                  <c:v>602.72716315995626</c:v>
                </c:pt>
                <c:pt idx="138">
                  <c:v>566.7380071639526</c:v>
                </c:pt>
                <c:pt idx="139">
                  <c:v>526.09037488394347</c:v>
                </c:pt>
                <c:pt idx="140">
                  <c:v>497.52897182642198</c:v>
                </c:pt>
                <c:pt idx="141">
                  <c:v>473.49292273615197</c:v>
                </c:pt>
                <c:pt idx="142">
                  <c:v>450.82879040374837</c:v>
                </c:pt>
                <c:pt idx="143">
                  <c:v>426.40038711299462</c:v>
                </c:pt>
                <c:pt idx="144">
                  <c:v>401.04405397153886</c:v>
                </c:pt>
                <c:pt idx="145">
                  <c:v>375.23876739686187</c:v>
                </c:pt>
                <c:pt idx="146">
                  <c:v>359.66944652713232</c:v>
                </c:pt>
                <c:pt idx="147">
                  <c:v>345.85827029759395</c:v>
                </c:pt>
                <c:pt idx="148">
                  <c:v>331.2665634913011</c:v>
                </c:pt>
                <c:pt idx="149">
                  <c:v>316.08965558233376</c:v>
                </c:pt>
                <c:pt idx="150">
                  <c:v>300.75633021673423</c:v>
                </c:pt>
                <c:pt idx="151">
                  <c:v>285.59420129571345</c:v>
                </c:pt>
                <c:pt idx="152">
                  <c:v>270.12281118538527</c:v>
                </c:pt>
                <c:pt idx="153">
                  <c:v>255.8704027253593</c:v>
                </c:pt>
                <c:pt idx="154">
                  <c:v>240.94376498530565</c:v>
                </c:pt>
                <c:pt idx="155">
                  <c:v>225.79274572112197</c:v>
                </c:pt>
                <c:pt idx="156">
                  <c:v>214.81926470206085</c:v>
                </c:pt>
                <c:pt idx="157">
                  <c:v>203.49826385689141</c:v>
                </c:pt>
                <c:pt idx="158">
                  <c:v>191.83754319373901</c:v>
                </c:pt>
                <c:pt idx="159">
                  <c:v>180.83186183066277</c:v>
                </c:pt>
                <c:pt idx="160">
                  <c:v>172.97617968475183</c:v>
                </c:pt>
                <c:pt idx="161">
                  <c:v>165.51773953117493</c:v>
                </c:pt>
                <c:pt idx="162">
                  <c:v>158.83212349951327</c:v>
                </c:pt>
                <c:pt idx="163">
                  <c:v>151.12466356806414</c:v>
                </c:pt>
                <c:pt idx="164">
                  <c:v>143.71462803536622</c:v>
                </c:pt>
                <c:pt idx="165">
                  <c:v>136.39060432705838</c:v>
                </c:pt>
                <c:pt idx="166">
                  <c:v>130.5637335822766</c:v>
                </c:pt>
                <c:pt idx="167">
                  <c:v>125.10300113569745</c:v>
                </c:pt>
                <c:pt idx="168">
                  <c:v>119.96471949181017</c:v>
                </c:pt>
                <c:pt idx="169">
                  <c:v>115.24826597035666</c:v>
                </c:pt>
                <c:pt idx="170">
                  <c:v>111.20576033039734</c:v>
                </c:pt>
                <c:pt idx="171">
                  <c:v>107.2156368400845</c:v>
                </c:pt>
                <c:pt idx="172">
                  <c:v>103.73783038509688</c:v>
                </c:pt>
                <c:pt idx="173">
                  <c:v>99.574207607246436</c:v>
                </c:pt>
                <c:pt idx="174">
                  <c:v>95.026588653733214</c:v>
                </c:pt>
                <c:pt idx="175">
                  <c:v>90.164028512901766</c:v>
                </c:pt>
                <c:pt idx="176">
                  <c:v>87.42915136570906</c:v>
                </c:pt>
                <c:pt idx="177">
                  <c:v>84.952967133403007</c:v>
                </c:pt>
                <c:pt idx="178">
                  <c:v>82.387632720198781</c:v>
                </c:pt>
                <c:pt idx="179">
                  <c:v>79.078319382956835</c:v>
                </c:pt>
                <c:pt idx="180">
                  <c:v>76.170949612322886</c:v>
                </c:pt>
                <c:pt idx="181">
                  <c:v>74.286038386260259</c:v>
                </c:pt>
                <c:pt idx="182">
                  <c:v>73.008789004768289</c:v>
                </c:pt>
                <c:pt idx="183">
                  <c:v>71.776967585555212</c:v>
                </c:pt>
                <c:pt idx="184">
                  <c:v>70.271309472831248</c:v>
                </c:pt>
                <c:pt idx="185">
                  <c:v>68.826440934491274</c:v>
                </c:pt>
                <c:pt idx="186">
                  <c:v>67.379866778868248</c:v>
                </c:pt>
                <c:pt idx="187">
                  <c:v>66.284463522357626</c:v>
                </c:pt>
                <c:pt idx="188">
                  <c:v>64.786872733222026</c:v>
                </c:pt>
                <c:pt idx="189">
                  <c:v>63.272604630643322</c:v>
                </c:pt>
                <c:pt idx="190">
                  <c:v>61.604395197525008</c:v>
                </c:pt>
                <c:pt idx="191">
                  <c:v>60.847541786885856</c:v>
                </c:pt>
                <c:pt idx="192">
                  <c:v>61.264392744164539</c:v>
                </c:pt>
                <c:pt idx="193">
                  <c:v>59.781804973615259</c:v>
                </c:pt>
                <c:pt idx="194">
                  <c:v>59.180255656580201</c:v>
                </c:pt>
                <c:pt idx="195">
                  <c:v>58.548827371801544</c:v>
                </c:pt>
                <c:pt idx="196">
                  <c:v>57.989190655826476</c:v>
                </c:pt>
                <c:pt idx="197">
                  <c:v>57.248117377664308</c:v>
                </c:pt>
                <c:pt idx="198">
                  <c:v>56.960040060082164</c:v>
                </c:pt>
                <c:pt idx="199">
                  <c:v>56.346481439235511</c:v>
                </c:pt>
                <c:pt idx="200">
                  <c:v>55.612340677348044</c:v>
                </c:pt>
                <c:pt idx="201">
                  <c:v>55.368301338888216</c:v>
                </c:pt>
                <c:pt idx="202">
                  <c:v>55.126852953744496</c:v>
                </c:pt>
                <c:pt idx="203">
                  <c:v>54.866153474341729</c:v>
                </c:pt>
                <c:pt idx="204">
                  <c:v>54.654324986417897</c:v>
                </c:pt>
                <c:pt idx="205">
                  <c:v>54.39921996881629</c:v>
                </c:pt>
                <c:pt idx="206">
                  <c:v>54.172931848139079</c:v>
                </c:pt>
                <c:pt idx="207">
                  <c:v>53.922279141922012</c:v>
                </c:pt>
                <c:pt idx="208">
                  <c:v>53.640131508436205</c:v>
                </c:pt>
                <c:pt idx="209">
                  <c:v>53.387981524111588</c:v>
                </c:pt>
                <c:pt idx="210">
                  <c:v>53.167162289099579</c:v>
                </c:pt>
                <c:pt idx="211">
                  <c:v>52.824366722565614</c:v>
                </c:pt>
                <c:pt idx="212">
                  <c:v>52.465840521402725</c:v>
                </c:pt>
                <c:pt idx="213">
                  <c:v>52.092433770325187</c:v>
                </c:pt>
                <c:pt idx="214">
                  <c:v>51.763644188896045</c:v>
                </c:pt>
                <c:pt idx="215">
                  <c:v>51.360180813595505</c:v>
                </c:pt>
                <c:pt idx="216">
                  <c:v>50.99397828109533</c:v>
                </c:pt>
                <c:pt idx="217">
                  <c:v>50.658404707089595</c:v>
                </c:pt>
                <c:pt idx="218">
                  <c:v>50.338994189446474</c:v>
                </c:pt>
                <c:pt idx="219">
                  <c:v>50.030364603449577</c:v>
                </c:pt>
                <c:pt idx="220">
                  <c:v>49.695790607275462</c:v>
                </c:pt>
                <c:pt idx="221">
                  <c:v>49.441239003344279</c:v>
                </c:pt>
                <c:pt idx="222">
                  <c:v>49.151672786799054</c:v>
                </c:pt>
                <c:pt idx="223">
                  <c:v>48.896444149991225</c:v>
                </c:pt>
                <c:pt idx="224">
                  <c:v>48.673956951980472</c:v>
                </c:pt>
                <c:pt idx="225">
                  <c:v>48.431521321044386</c:v>
                </c:pt>
                <c:pt idx="226">
                  <c:v>48.197678619971192</c:v>
                </c:pt>
                <c:pt idx="227">
                  <c:v>47.966351718193863</c:v>
                </c:pt>
                <c:pt idx="228">
                  <c:v>47.731648564765642</c:v>
                </c:pt>
                <c:pt idx="229">
                  <c:v>47.501801476500845</c:v>
                </c:pt>
                <c:pt idx="230">
                  <c:v>47.268413017333202</c:v>
                </c:pt>
                <c:pt idx="231">
                  <c:v>47.085882482559803</c:v>
                </c:pt>
                <c:pt idx="232">
                  <c:v>46.969138762663889</c:v>
                </c:pt>
                <c:pt idx="233">
                  <c:v>46.88403063028575</c:v>
                </c:pt>
                <c:pt idx="234">
                  <c:v>46.532709047980994</c:v>
                </c:pt>
                <c:pt idx="235">
                  <c:v>46.441921388301225</c:v>
                </c:pt>
                <c:pt idx="236">
                  <c:v>46.365856146364585</c:v>
                </c:pt>
                <c:pt idx="237">
                  <c:v>46.271310865025249</c:v>
                </c:pt>
                <c:pt idx="238">
                  <c:v>46.261958060670011</c:v>
                </c:pt>
                <c:pt idx="239">
                  <c:v>46.213623995656064</c:v>
                </c:pt>
                <c:pt idx="240">
                  <c:v>46.1036960995337</c:v>
                </c:pt>
                <c:pt idx="241">
                  <c:v>46.010868253163238</c:v>
                </c:pt>
                <c:pt idx="242">
                  <c:v>45.881076207541177</c:v>
                </c:pt>
                <c:pt idx="243">
                  <c:v>45.725849691567731</c:v>
                </c:pt>
                <c:pt idx="244">
                  <c:v>45.614176114685641</c:v>
                </c:pt>
                <c:pt idx="245">
                  <c:v>45.468565877921463</c:v>
                </c:pt>
                <c:pt idx="246">
                  <c:v>45.319335168346747</c:v>
                </c:pt>
                <c:pt idx="247">
                  <c:v>45.14331973088656</c:v>
                </c:pt>
                <c:pt idx="248">
                  <c:v>44.981846945810219</c:v>
                </c:pt>
                <c:pt idx="249">
                  <c:v>44.816746005353124</c:v>
                </c:pt>
                <c:pt idx="250">
                  <c:v>44.663804818877466</c:v>
                </c:pt>
                <c:pt idx="251">
                  <c:v>44.485367483576333</c:v>
                </c:pt>
                <c:pt idx="252">
                  <c:v>44.313601744156195</c:v>
                </c:pt>
                <c:pt idx="253">
                  <c:v>44.107655992089086</c:v>
                </c:pt>
                <c:pt idx="254">
                  <c:v>43.952590332449489</c:v>
                </c:pt>
                <c:pt idx="255">
                  <c:v>43.81789041139006</c:v>
                </c:pt>
                <c:pt idx="256">
                  <c:v>43.675163819828533</c:v>
                </c:pt>
                <c:pt idx="257">
                  <c:v>43.488644334864198</c:v>
                </c:pt>
                <c:pt idx="258">
                  <c:v>43.458650163791795</c:v>
                </c:pt>
                <c:pt idx="259">
                  <c:v>42.935940479250263</c:v>
                </c:pt>
                <c:pt idx="260">
                  <c:v>42.6363186513328</c:v>
                </c:pt>
                <c:pt idx="261">
                  <c:v>42.145729125741902</c:v>
                </c:pt>
                <c:pt idx="262">
                  <c:v>41.842255056887545</c:v>
                </c:pt>
                <c:pt idx="263">
                  <c:v>41.628329156335916</c:v>
                </c:pt>
                <c:pt idx="264">
                  <c:v>41.440955463135296</c:v>
                </c:pt>
                <c:pt idx="265">
                  <c:v>41.288067273678394</c:v>
                </c:pt>
                <c:pt idx="266">
                  <c:v>41.150657724640503</c:v>
                </c:pt>
                <c:pt idx="267">
                  <c:v>41.019649357621219</c:v>
                </c:pt>
                <c:pt idx="268">
                  <c:v>40.892883065857227</c:v>
                </c:pt>
                <c:pt idx="269">
                  <c:v>40.766607943629587</c:v>
                </c:pt>
                <c:pt idx="270">
                  <c:v>40.641019435914124</c:v>
                </c:pt>
                <c:pt idx="271">
                  <c:v>40.515348472738324</c:v>
                </c:pt>
                <c:pt idx="272">
                  <c:v>40.389234357000518</c:v>
                </c:pt>
                <c:pt idx="273">
                  <c:v>40.263536541514178</c:v>
                </c:pt>
                <c:pt idx="274">
                  <c:v>40.143916931505544</c:v>
                </c:pt>
                <c:pt idx="275">
                  <c:v>40.024772807330649</c:v>
                </c:pt>
                <c:pt idx="276">
                  <c:v>39.906159483438294</c:v>
                </c:pt>
                <c:pt idx="277">
                  <c:v>39.787549335627645</c:v>
                </c:pt>
                <c:pt idx="278">
                  <c:v>39.667820215399971</c:v>
                </c:pt>
                <c:pt idx="279">
                  <c:v>39.549780130242979</c:v>
                </c:pt>
                <c:pt idx="280">
                  <c:v>39.430650083142552</c:v>
                </c:pt>
                <c:pt idx="281">
                  <c:v>39.312098569153513</c:v>
                </c:pt>
                <c:pt idx="282">
                  <c:v>39.193407982749676</c:v>
                </c:pt>
                <c:pt idx="283">
                  <c:v>39.073762310588485</c:v>
                </c:pt>
                <c:pt idx="284">
                  <c:v>38.954621177103512</c:v>
                </c:pt>
                <c:pt idx="285">
                  <c:v>38.835655143363788</c:v>
                </c:pt>
                <c:pt idx="286">
                  <c:v>38.710871745671028</c:v>
                </c:pt>
                <c:pt idx="287">
                  <c:v>38.586064237624285</c:v>
                </c:pt>
                <c:pt idx="288">
                  <c:v>38.460962647499009</c:v>
                </c:pt>
                <c:pt idx="289">
                  <c:v>38.335955140021767</c:v>
                </c:pt>
                <c:pt idx="290">
                  <c:v>38.210071894655911</c:v>
                </c:pt>
                <c:pt idx="291">
                  <c:v>38.082895672527862</c:v>
                </c:pt>
                <c:pt idx="292">
                  <c:v>37.956875960044748</c:v>
                </c:pt>
                <c:pt idx="293">
                  <c:v>37.839627423266428</c:v>
                </c:pt>
                <c:pt idx="294">
                  <c:v>37.718615156038013</c:v>
                </c:pt>
                <c:pt idx="295">
                  <c:v>37.592383446831256</c:v>
                </c:pt>
                <c:pt idx="296">
                  <c:v>37.476340393509538</c:v>
                </c:pt>
                <c:pt idx="297">
                  <c:v>37.357621282035538</c:v>
                </c:pt>
                <c:pt idx="298">
                  <c:v>37.241870692881882</c:v>
                </c:pt>
                <c:pt idx="299">
                  <c:v>37.129071586986591</c:v>
                </c:pt>
                <c:pt idx="300">
                  <c:v>37.146353827251112</c:v>
                </c:pt>
              </c:numCache>
            </c:numRef>
          </c:yVal>
        </c:ser>
        <c:axId val="99123200"/>
        <c:axId val="99108736"/>
      </c:scatterChart>
      <c:valAx>
        <c:axId val="99092352"/>
        <c:scaling>
          <c:orientation val="minMax"/>
          <c:max val="5"/>
        </c:scaling>
        <c:axPos val="b"/>
        <c:title>
          <c:tx>
            <c:rich>
              <a:bodyPr/>
              <a:lstStyle/>
              <a:p>
                <a:pPr>
                  <a:defRPr sz="1600"/>
                </a:pPr>
                <a:r>
                  <a:rPr lang="en-US" sz="1600"/>
                  <a:t>Time in hours</a:t>
                </a:r>
              </a:p>
            </c:rich>
          </c:tx>
          <c:layout/>
        </c:title>
        <c:numFmt formatCode="General" sourceLinked="1"/>
        <c:tickLblPos val="nextTo"/>
        <c:txPr>
          <a:bodyPr/>
          <a:lstStyle/>
          <a:p>
            <a:pPr>
              <a:defRPr sz="1400"/>
            </a:pPr>
            <a:endParaRPr lang="en-US"/>
          </a:p>
        </c:txPr>
        <c:crossAx val="99106816"/>
        <c:crosses val="autoZero"/>
        <c:crossBetween val="midCat"/>
      </c:valAx>
      <c:valAx>
        <c:axId val="99106816"/>
        <c:scaling>
          <c:orientation val="minMax"/>
        </c:scaling>
        <c:axPos val="l"/>
        <c:majorGridlines/>
        <c:title>
          <c:tx>
            <c:rich>
              <a:bodyPr rot="-5400000" vert="horz"/>
              <a:lstStyle/>
              <a:p>
                <a:pPr>
                  <a:defRPr sz="1600"/>
                </a:pPr>
                <a:r>
                  <a:rPr lang="en-US" sz="1600"/>
                  <a:t>Discharge in m</a:t>
                </a:r>
                <a:r>
                  <a:rPr lang="en-US" sz="1600" baseline="30000"/>
                  <a:t>3</a:t>
                </a:r>
                <a:r>
                  <a:rPr lang="en-US" sz="1600"/>
                  <a:t>/s</a:t>
                </a:r>
              </a:p>
            </c:rich>
          </c:tx>
          <c:layout/>
        </c:title>
        <c:numFmt formatCode="General" sourceLinked="1"/>
        <c:tickLblPos val="nextTo"/>
        <c:txPr>
          <a:bodyPr/>
          <a:lstStyle/>
          <a:p>
            <a:pPr>
              <a:defRPr sz="1400"/>
            </a:pPr>
            <a:endParaRPr lang="en-US"/>
          </a:p>
        </c:txPr>
        <c:crossAx val="99092352"/>
        <c:crosses val="autoZero"/>
        <c:crossBetween val="midCat"/>
      </c:valAx>
      <c:valAx>
        <c:axId val="99108736"/>
        <c:scaling>
          <c:orientation val="minMax"/>
          <c:max val="1765"/>
          <c:min val="0"/>
        </c:scaling>
        <c:axPos val="r"/>
        <c:title>
          <c:tx>
            <c:rich>
              <a:bodyPr rot="-5400000" vert="horz"/>
              <a:lstStyle/>
              <a:p>
                <a:pPr>
                  <a:defRPr sz="1600"/>
                </a:pPr>
                <a:r>
                  <a:rPr lang="en-US" sz="1600"/>
                  <a:t>Discharge</a:t>
                </a:r>
                <a:r>
                  <a:rPr lang="en-US" sz="1600" baseline="0"/>
                  <a:t> in cfs</a:t>
                </a:r>
                <a:endParaRPr lang="en-US" sz="1600"/>
              </a:p>
            </c:rich>
          </c:tx>
          <c:layout/>
        </c:title>
        <c:numFmt formatCode="General" sourceLinked="1"/>
        <c:tickLblPos val="nextTo"/>
        <c:txPr>
          <a:bodyPr/>
          <a:lstStyle/>
          <a:p>
            <a:pPr>
              <a:defRPr sz="1400"/>
            </a:pPr>
            <a:endParaRPr lang="en-US"/>
          </a:p>
        </c:txPr>
        <c:crossAx val="99123200"/>
        <c:crosses val="max"/>
        <c:crossBetween val="midCat"/>
      </c:valAx>
      <c:valAx>
        <c:axId val="99123200"/>
        <c:scaling>
          <c:orientation val="minMax"/>
        </c:scaling>
        <c:delete val="1"/>
        <c:axPos val="b"/>
        <c:numFmt formatCode="General" sourceLinked="1"/>
        <c:tickLblPos val="none"/>
        <c:crossAx val="99108736"/>
        <c:crosses val="autoZero"/>
        <c:crossBetween val="midCat"/>
      </c:valAx>
      <c:spPr>
        <a:ln>
          <a:solidFill>
            <a:schemeClr val="tx1"/>
          </a:solidFill>
        </a:ln>
      </c:spPr>
    </c:plotArea>
    <c:plotVisOnly val="1"/>
  </c:chart>
  <c:externalData r:id="rId1"/>
  <c:userShapes r:id="rId2"/>
</c:chartSpace>
</file>

<file path=ppt/charts/chart9.xml><?xml version="1.0" encoding="utf-8"?>
<c:chartSpace xmlns:c="http://schemas.openxmlformats.org/drawingml/2006/chart" xmlns:a="http://schemas.openxmlformats.org/drawingml/2006/main" xmlns:r="http://schemas.openxmlformats.org/officeDocument/2006/relationships">
  <c:date1904 val="1"/>
  <c:lang val="en-US"/>
  <c:chart>
    <c:title>
      <c:tx>
        <c:rich>
          <a:bodyPr/>
          <a:lstStyle/>
          <a:p>
            <a:pPr>
              <a:defRPr/>
            </a:pPr>
            <a:r>
              <a:rPr lang="en-US"/>
              <a:t>Dead</a:t>
            </a:r>
            <a:r>
              <a:rPr lang="en-US" baseline="0"/>
              <a:t> Run at Franklintown</a:t>
            </a:r>
          </a:p>
          <a:p>
            <a:pPr>
              <a:defRPr/>
            </a:pPr>
            <a:r>
              <a:rPr lang="en-US" baseline="0"/>
              <a:t>July 7, 2004 hydrograph</a:t>
            </a:r>
            <a:endParaRPr lang="en-US"/>
          </a:p>
        </c:rich>
      </c:tx>
      <c:layout/>
      <c:overlay val="1"/>
    </c:title>
    <c:plotArea>
      <c:layout>
        <c:manualLayout>
          <c:layoutTarget val="inner"/>
          <c:xMode val="edge"/>
          <c:yMode val="edge"/>
          <c:x val="0.17357261111591818"/>
          <c:y val="0.1261623008167852"/>
          <c:w val="0.68610158345591421"/>
          <c:h val="0.72659161931536165"/>
        </c:manualLayout>
      </c:layout>
      <c:scatterChart>
        <c:scatterStyle val="lineMarker"/>
        <c:ser>
          <c:idx val="1"/>
          <c:order val="0"/>
          <c:tx>
            <c:v>Adjusted based on model results</c:v>
          </c:tx>
          <c:spPr>
            <a:ln>
              <a:prstDash val="solid"/>
            </a:ln>
          </c:spPr>
          <c:marker>
            <c:symbol val="none"/>
          </c:marker>
          <c:xVal>
            <c:numRef>
              <c:f>Hydrograph!$B$3:$B$195</c:f>
              <c:numCache>
                <c:formatCode>m/d/yy\ h:mm;@</c:formatCode>
                <c:ptCount val="193"/>
                <c:pt idx="0">
                  <c:v>38175.583333333336</c:v>
                </c:pt>
                <c:pt idx="1">
                  <c:v>38175.586805555562</c:v>
                </c:pt>
                <c:pt idx="2">
                  <c:v>38175.590277777781</c:v>
                </c:pt>
                <c:pt idx="3">
                  <c:v>38175.593749999985</c:v>
                </c:pt>
                <c:pt idx="4">
                  <c:v>38175.597222222204</c:v>
                </c:pt>
                <c:pt idx="5">
                  <c:v>38175.600694444518</c:v>
                </c:pt>
                <c:pt idx="6">
                  <c:v>38175.604166666584</c:v>
                </c:pt>
                <c:pt idx="7">
                  <c:v>38175.607638888891</c:v>
                </c:pt>
                <c:pt idx="8">
                  <c:v>38175.611111111044</c:v>
                </c:pt>
                <c:pt idx="9">
                  <c:v>38175.614583333336</c:v>
                </c:pt>
                <c:pt idx="10">
                  <c:v>38175.618055555562</c:v>
                </c:pt>
                <c:pt idx="11">
                  <c:v>38175.621527777774</c:v>
                </c:pt>
                <c:pt idx="12">
                  <c:v>38175.624999999993</c:v>
                </c:pt>
                <c:pt idx="13">
                  <c:v>38175.628472222204</c:v>
                </c:pt>
                <c:pt idx="14">
                  <c:v>38175.631944444445</c:v>
                </c:pt>
                <c:pt idx="15">
                  <c:v>38175.635416666584</c:v>
                </c:pt>
                <c:pt idx="16">
                  <c:v>38175.638888888891</c:v>
                </c:pt>
                <c:pt idx="17">
                  <c:v>38175.642361111044</c:v>
                </c:pt>
                <c:pt idx="18">
                  <c:v>38175.645833333336</c:v>
                </c:pt>
                <c:pt idx="19">
                  <c:v>38175.649305555555</c:v>
                </c:pt>
                <c:pt idx="20">
                  <c:v>38175.652777777781</c:v>
                </c:pt>
                <c:pt idx="21">
                  <c:v>38175.656250000065</c:v>
                </c:pt>
                <c:pt idx="22">
                  <c:v>38175.659722222204</c:v>
                </c:pt>
                <c:pt idx="23">
                  <c:v>38175.663194444445</c:v>
                </c:pt>
                <c:pt idx="24">
                  <c:v>38175.666666666584</c:v>
                </c:pt>
                <c:pt idx="25">
                  <c:v>38175.670138888891</c:v>
                </c:pt>
                <c:pt idx="26">
                  <c:v>38175.673611111044</c:v>
                </c:pt>
                <c:pt idx="27">
                  <c:v>38175.677083333263</c:v>
                </c:pt>
                <c:pt idx="28">
                  <c:v>38175.680555555562</c:v>
                </c:pt>
                <c:pt idx="29">
                  <c:v>38175.684027777781</c:v>
                </c:pt>
                <c:pt idx="30">
                  <c:v>38175.6875</c:v>
                </c:pt>
                <c:pt idx="31">
                  <c:v>38175.690972222204</c:v>
                </c:pt>
                <c:pt idx="32">
                  <c:v>38175.694444444445</c:v>
                </c:pt>
                <c:pt idx="33">
                  <c:v>38175.697916666584</c:v>
                </c:pt>
                <c:pt idx="34">
                  <c:v>38175.701388888876</c:v>
                </c:pt>
                <c:pt idx="35">
                  <c:v>38175.704861111044</c:v>
                </c:pt>
                <c:pt idx="36">
                  <c:v>38175.708333333336</c:v>
                </c:pt>
                <c:pt idx="37">
                  <c:v>38175.711805555555</c:v>
                </c:pt>
                <c:pt idx="38">
                  <c:v>38175.715277777781</c:v>
                </c:pt>
                <c:pt idx="39">
                  <c:v>38175.71875</c:v>
                </c:pt>
                <c:pt idx="40">
                  <c:v>38175.722222222204</c:v>
                </c:pt>
                <c:pt idx="41">
                  <c:v>38175.725694444445</c:v>
                </c:pt>
                <c:pt idx="42">
                  <c:v>38175.729166666548</c:v>
                </c:pt>
                <c:pt idx="43">
                  <c:v>38175.732638888891</c:v>
                </c:pt>
                <c:pt idx="44">
                  <c:v>38175.736111111044</c:v>
                </c:pt>
                <c:pt idx="45">
                  <c:v>38175.739583333263</c:v>
                </c:pt>
                <c:pt idx="46">
                  <c:v>38175.743055555555</c:v>
                </c:pt>
                <c:pt idx="47">
                  <c:v>38175.746527777781</c:v>
                </c:pt>
                <c:pt idx="48">
                  <c:v>38175.75</c:v>
                </c:pt>
                <c:pt idx="49">
                  <c:v>38175.753472222204</c:v>
                </c:pt>
                <c:pt idx="50">
                  <c:v>38175.756944444518</c:v>
                </c:pt>
                <c:pt idx="51">
                  <c:v>38175.760416666584</c:v>
                </c:pt>
                <c:pt idx="52">
                  <c:v>38175.763888888876</c:v>
                </c:pt>
                <c:pt idx="53">
                  <c:v>38175.767361110979</c:v>
                </c:pt>
                <c:pt idx="54">
                  <c:v>38175.770833333336</c:v>
                </c:pt>
                <c:pt idx="55">
                  <c:v>38175.774305555555</c:v>
                </c:pt>
                <c:pt idx="56">
                  <c:v>38175.777777777774</c:v>
                </c:pt>
                <c:pt idx="57">
                  <c:v>38175.78125</c:v>
                </c:pt>
                <c:pt idx="58">
                  <c:v>38175.784722222204</c:v>
                </c:pt>
                <c:pt idx="59">
                  <c:v>38175.788194444518</c:v>
                </c:pt>
                <c:pt idx="60">
                  <c:v>38175.791666666548</c:v>
                </c:pt>
                <c:pt idx="61">
                  <c:v>38175.795138888876</c:v>
                </c:pt>
                <c:pt idx="62">
                  <c:v>38175.798611111044</c:v>
                </c:pt>
                <c:pt idx="63">
                  <c:v>38175.802083333336</c:v>
                </c:pt>
                <c:pt idx="64">
                  <c:v>38175.805555555562</c:v>
                </c:pt>
                <c:pt idx="65">
                  <c:v>38175.809027777781</c:v>
                </c:pt>
                <c:pt idx="66">
                  <c:v>38175.812500000065</c:v>
                </c:pt>
                <c:pt idx="67">
                  <c:v>38175.815972222219</c:v>
                </c:pt>
                <c:pt idx="68">
                  <c:v>38175.819444444518</c:v>
                </c:pt>
                <c:pt idx="69">
                  <c:v>38175.822916666664</c:v>
                </c:pt>
                <c:pt idx="70">
                  <c:v>38175.826388888891</c:v>
                </c:pt>
                <c:pt idx="71">
                  <c:v>38175.829861111044</c:v>
                </c:pt>
                <c:pt idx="72">
                  <c:v>38175.833333333336</c:v>
                </c:pt>
                <c:pt idx="73">
                  <c:v>38175.836805555562</c:v>
                </c:pt>
                <c:pt idx="74">
                  <c:v>38175.840277777854</c:v>
                </c:pt>
                <c:pt idx="75">
                  <c:v>38175.84375</c:v>
                </c:pt>
                <c:pt idx="76">
                  <c:v>38175.847222222219</c:v>
                </c:pt>
                <c:pt idx="77">
                  <c:v>38175.850694444598</c:v>
                </c:pt>
                <c:pt idx="78">
                  <c:v>38175.854166666664</c:v>
                </c:pt>
                <c:pt idx="79">
                  <c:v>38175.857638889</c:v>
                </c:pt>
                <c:pt idx="80">
                  <c:v>38175.861111111044</c:v>
                </c:pt>
                <c:pt idx="81">
                  <c:v>38175.864583333336</c:v>
                </c:pt>
                <c:pt idx="82">
                  <c:v>38175.868055555562</c:v>
                </c:pt>
                <c:pt idx="83">
                  <c:v>38175.871527777781</c:v>
                </c:pt>
                <c:pt idx="84">
                  <c:v>38175.875</c:v>
                </c:pt>
                <c:pt idx="85">
                  <c:v>38175.878472222219</c:v>
                </c:pt>
                <c:pt idx="86">
                  <c:v>38175.881944444518</c:v>
                </c:pt>
                <c:pt idx="87">
                  <c:v>38175.885416666664</c:v>
                </c:pt>
                <c:pt idx="88">
                  <c:v>38175.888888889</c:v>
                </c:pt>
                <c:pt idx="89">
                  <c:v>38175.892361111044</c:v>
                </c:pt>
                <c:pt idx="90">
                  <c:v>38175.895833333336</c:v>
                </c:pt>
                <c:pt idx="91">
                  <c:v>38175.899305555555</c:v>
                </c:pt>
                <c:pt idx="92">
                  <c:v>38175.902777777781</c:v>
                </c:pt>
                <c:pt idx="93">
                  <c:v>38175.906250000065</c:v>
                </c:pt>
                <c:pt idx="94">
                  <c:v>38175.909722222204</c:v>
                </c:pt>
                <c:pt idx="95">
                  <c:v>38175.913194444518</c:v>
                </c:pt>
                <c:pt idx="96">
                  <c:v>38175.916666666664</c:v>
                </c:pt>
                <c:pt idx="97">
                  <c:v>38175.920138888891</c:v>
                </c:pt>
                <c:pt idx="98">
                  <c:v>38175.923611111044</c:v>
                </c:pt>
                <c:pt idx="99">
                  <c:v>38175.927083333263</c:v>
                </c:pt>
                <c:pt idx="100">
                  <c:v>38175.930555555562</c:v>
                </c:pt>
                <c:pt idx="101">
                  <c:v>38175.934027777781</c:v>
                </c:pt>
                <c:pt idx="102">
                  <c:v>38175.9375</c:v>
                </c:pt>
                <c:pt idx="103">
                  <c:v>38175.940972222219</c:v>
                </c:pt>
                <c:pt idx="104">
                  <c:v>38175.944444444518</c:v>
                </c:pt>
                <c:pt idx="105">
                  <c:v>38175.947916666664</c:v>
                </c:pt>
                <c:pt idx="106">
                  <c:v>38175.951388888891</c:v>
                </c:pt>
                <c:pt idx="107">
                  <c:v>38175.954861111109</c:v>
                </c:pt>
                <c:pt idx="108">
                  <c:v>38175.958333333343</c:v>
                </c:pt>
                <c:pt idx="109">
                  <c:v>38175.961805555555</c:v>
                </c:pt>
                <c:pt idx="110">
                  <c:v>38175.965277777781</c:v>
                </c:pt>
                <c:pt idx="111">
                  <c:v>38175.96875</c:v>
                </c:pt>
                <c:pt idx="112">
                  <c:v>38175.972222222219</c:v>
                </c:pt>
                <c:pt idx="113">
                  <c:v>38175.975694444518</c:v>
                </c:pt>
                <c:pt idx="114">
                  <c:v>38175.979166666584</c:v>
                </c:pt>
                <c:pt idx="115">
                  <c:v>38175.982638889</c:v>
                </c:pt>
                <c:pt idx="116">
                  <c:v>38175.986111111109</c:v>
                </c:pt>
                <c:pt idx="117">
                  <c:v>38175.989583333336</c:v>
                </c:pt>
                <c:pt idx="118">
                  <c:v>38175.993055555555</c:v>
                </c:pt>
                <c:pt idx="119">
                  <c:v>38175.996527777781</c:v>
                </c:pt>
                <c:pt idx="120">
                  <c:v>38176</c:v>
                </c:pt>
                <c:pt idx="121">
                  <c:v>38176.003472222204</c:v>
                </c:pt>
                <c:pt idx="122">
                  <c:v>38176.006944444518</c:v>
                </c:pt>
                <c:pt idx="123">
                  <c:v>38176.010416666664</c:v>
                </c:pt>
                <c:pt idx="124">
                  <c:v>38176.013888888891</c:v>
                </c:pt>
                <c:pt idx="125">
                  <c:v>38176.017361111044</c:v>
                </c:pt>
                <c:pt idx="126">
                  <c:v>38176.020833333336</c:v>
                </c:pt>
                <c:pt idx="127">
                  <c:v>38176.024305555555</c:v>
                </c:pt>
                <c:pt idx="128">
                  <c:v>38176.027777777774</c:v>
                </c:pt>
                <c:pt idx="129">
                  <c:v>38176.03125</c:v>
                </c:pt>
                <c:pt idx="130">
                  <c:v>38176.034722222204</c:v>
                </c:pt>
                <c:pt idx="131">
                  <c:v>38176.038194444518</c:v>
                </c:pt>
                <c:pt idx="132">
                  <c:v>38176.041666666584</c:v>
                </c:pt>
                <c:pt idx="133">
                  <c:v>38176.045138888891</c:v>
                </c:pt>
                <c:pt idx="134">
                  <c:v>38176.048611111109</c:v>
                </c:pt>
                <c:pt idx="135">
                  <c:v>38176.052083333336</c:v>
                </c:pt>
                <c:pt idx="136">
                  <c:v>38176.055555555562</c:v>
                </c:pt>
                <c:pt idx="137">
                  <c:v>38176.059027777781</c:v>
                </c:pt>
                <c:pt idx="138">
                  <c:v>38176.0625</c:v>
                </c:pt>
                <c:pt idx="139">
                  <c:v>38176.065972222204</c:v>
                </c:pt>
                <c:pt idx="140">
                  <c:v>38176.069444444445</c:v>
                </c:pt>
                <c:pt idx="141">
                  <c:v>38176.072916666664</c:v>
                </c:pt>
                <c:pt idx="142">
                  <c:v>38176.076388888891</c:v>
                </c:pt>
                <c:pt idx="143">
                  <c:v>38176.079861111044</c:v>
                </c:pt>
                <c:pt idx="144">
                  <c:v>38176.083333333336</c:v>
                </c:pt>
                <c:pt idx="145">
                  <c:v>38176.086805555562</c:v>
                </c:pt>
                <c:pt idx="146">
                  <c:v>38176.090277777781</c:v>
                </c:pt>
                <c:pt idx="147">
                  <c:v>38176.093749999985</c:v>
                </c:pt>
                <c:pt idx="148">
                  <c:v>38176.097222222204</c:v>
                </c:pt>
                <c:pt idx="149">
                  <c:v>38176.100694444518</c:v>
                </c:pt>
                <c:pt idx="150">
                  <c:v>38176.104166666584</c:v>
                </c:pt>
                <c:pt idx="151">
                  <c:v>38176.107638888891</c:v>
                </c:pt>
                <c:pt idx="152">
                  <c:v>38176.111111111044</c:v>
                </c:pt>
                <c:pt idx="153">
                  <c:v>38176.114583333336</c:v>
                </c:pt>
                <c:pt idx="154">
                  <c:v>38176.118055555562</c:v>
                </c:pt>
                <c:pt idx="155">
                  <c:v>38176.121527777774</c:v>
                </c:pt>
                <c:pt idx="156">
                  <c:v>38176.124999999993</c:v>
                </c:pt>
                <c:pt idx="157">
                  <c:v>38176.128472222204</c:v>
                </c:pt>
                <c:pt idx="158">
                  <c:v>38176.131944444445</c:v>
                </c:pt>
                <c:pt idx="159">
                  <c:v>38176.135416666584</c:v>
                </c:pt>
                <c:pt idx="160">
                  <c:v>38176.138888888891</c:v>
                </c:pt>
                <c:pt idx="161">
                  <c:v>38176.142361111044</c:v>
                </c:pt>
                <c:pt idx="162">
                  <c:v>38176.145833333336</c:v>
                </c:pt>
                <c:pt idx="163">
                  <c:v>38176.149305555555</c:v>
                </c:pt>
                <c:pt idx="164">
                  <c:v>38176.152777777781</c:v>
                </c:pt>
                <c:pt idx="165">
                  <c:v>38176.156250000065</c:v>
                </c:pt>
                <c:pt idx="166">
                  <c:v>38176.159722222204</c:v>
                </c:pt>
                <c:pt idx="167">
                  <c:v>38176.163194444445</c:v>
                </c:pt>
                <c:pt idx="168">
                  <c:v>38176.166666666584</c:v>
                </c:pt>
                <c:pt idx="169">
                  <c:v>38176.170138888891</c:v>
                </c:pt>
                <c:pt idx="170">
                  <c:v>38176.173611111044</c:v>
                </c:pt>
                <c:pt idx="171">
                  <c:v>38176.177083333263</c:v>
                </c:pt>
                <c:pt idx="172">
                  <c:v>38176.180555555562</c:v>
                </c:pt>
                <c:pt idx="173">
                  <c:v>38176.184027777781</c:v>
                </c:pt>
                <c:pt idx="174">
                  <c:v>38176.1875</c:v>
                </c:pt>
                <c:pt idx="175">
                  <c:v>38176.190972222204</c:v>
                </c:pt>
                <c:pt idx="176">
                  <c:v>38176.194444444445</c:v>
                </c:pt>
                <c:pt idx="177">
                  <c:v>38176.197916666584</c:v>
                </c:pt>
                <c:pt idx="178">
                  <c:v>38176.201388888876</c:v>
                </c:pt>
                <c:pt idx="179">
                  <c:v>38176.204861111044</c:v>
                </c:pt>
                <c:pt idx="180">
                  <c:v>38176.208333333336</c:v>
                </c:pt>
                <c:pt idx="181">
                  <c:v>38176.211805555555</c:v>
                </c:pt>
                <c:pt idx="182">
                  <c:v>38176.215277777781</c:v>
                </c:pt>
                <c:pt idx="183">
                  <c:v>38176.21875</c:v>
                </c:pt>
                <c:pt idx="184">
                  <c:v>38176.222222222204</c:v>
                </c:pt>
                <c:pt idx="185">
                  <c:v>38176.225694444445</c:v>
                </c:pt>
                <c:pt idx="186">
                  <c:v>38176.229166666548</c:v>
                </c:pt>
                <c:pt idx="187">
                  <c:v>38176.232638888891</c:v>
                </c:pt>
                <c:pt idx="188">
                  <c:v>38176.236111111044</c:v>
                </c:pt>
                <c:pt idx="189">
                  <c:v>38176.239583333263</c:v>
                </c:pt>
                <c:pt idx="190">
                  <c:v>38176.243055555555</c:v>
                </c:pt>
                <c:pt idx="191">
                  <c:v>38176.246527777781</c:v>
                </c:pt>
                <c:pt idx="192">
                  <c:v>38176.25</c:v>
                </c:pt>
              </c:numCache>
            </c:numRef>
          </c:xVal>
          <c:yVal>
            <c:numRef>
              <c:f>Hydrograph!$D$3:$D$195</c:f>
              <c:numCache>
                <c:formatCode>0.0</c:formatCode>
                <c:ptCount val="193"/>
                <c:pt idx="0">
                  <c:v>1.2</c:v>
                </c:pt>
                <c:pt idx="1">
                  <c:v>1.2</c:v>
                </c:pt>
                <c:pt idx="2">
                  <c:v>1.2</c:v>
                </c:pt>
                <c:pt idx="3">
                  <c:v>1.2</c:v>
                </c:pt>
                <c:pt idx="4">
                  <c:v>1.2</c:v>
                </c:pt>
                <c:pt idx="5">
                  <c:v>1.4</c:v>
                </c:pt>
                <c:pt idx="6">
                  <c:v>4.5999999999999996</c:v>
                </c:pt>
                <c:pt idx="7">
                  <c:v>5.7</c:v>
                </c:pt>
                <c:pt idx="8">
                  <c:v>6.8</c:v>
                </c:pt>
                <c:pt idx="9">
                  <c:v>16</c:v>
                </c:pt>
                <c:pt idx="10">
                  <c:v>266</c:v>
                </c:pt>
                <c:pt idx="11">
                  <c:v>524</c:v>
                </c:pt>
                <c:pt idx="12">
                  <c:v>770</c:v>
                </c:pt>
                <c:pt idx="13">
                  <c:v>1010</c:v>
                </c:pt>
                <c:pt idx="14">
                  <c:v>1160</c:v>
                </c:pt>
                <c:pt idx="15">
                  <c:v>1270</c:v>
                </c:pt>
                <c:pt idx="16">
                  <c:v>1380</c:v>
                </c:pt>
                <c:pt idx="17">
                  <c:v>1480</c:v>
                </c:pt>
                <c:pt idx="18">
                  <c:v>1560</c:v>
                </c:pt>
                <c:pt idx="19">
                  <c:v>1640</c:v>
                </c:pt>
                <c:pt idx="20">
                  <c:v>1760</c:v>
                </c:pt>
                <c:pt idx="21">
                  <c:v>1940</c:v>
                </c:pt>
                <c:pt idx="22">
                  <c:v>2150</c:v>
                </c:pt>
                <c:pt idx="23">
                  <c:v>2360</c:v>
                </c:pt>
                <c:pt idx="24">
                  <c:v>2530</c:v>
                </c:pt>
                <c:pt idx="25">
                  <c:v>2810.0775979111122</c:v>
                </c:pt>
                <c:pt idx="26">
                  <c:v>3195.3869184111118</c:v>
                </c:pt>
                <c:pt idx="27">
                  <c:v>3570.6291391999985</c:v>
                </c:pt>
                <c:pt idx="28">
                  <c:v>3935.8042602777768</c:v>
                </c:pt>
                <c:pt idx="29">
                  <c:v>4290.9122816444451</c:v>
                </c:pt>
                <c:pt idx="30">
                  <c:v>4635.9532033000005</c:v>
                </c:pt>
                <c:pt idx="31">
                  <c:v>4970.9270252444385</c:v>
                </c:pt>
                <c:pt idx="32">
                  <c:v>5295.8337474777763</c:v>
                </c:pt>
                <c:pt idx="33">
                  <c:v>5610.6733699999995</c:v>
                </c:pt>
                <c:pt idx="34">
                  <c:v>5650.7077327999996</c:v>
                </c:pt>
                <c:pt idx="35">
                  <c:v>5610.6733699999995</c:v>
                </c:pt>
                <c:pt idx="36">
                  <c:v>5255.7709517140565</c:v>
                </c:pt>
                <c:pt idx="37">
                  <c:v>4888.1273603562504</c:v>
                </c:pt>
                <c:pt idx="38">
                  <c:v>4507.7425959265565</c:v>
                </c:pt>
                <c:pt idx="39">
                  <c:v>4114.6166584250104</c:v>
                </c:pt>
                <c:pt idx="40">
                  <c:v>3708.7495478515611</c:v>
                </c:pt>
                <c:pt idx="41">
                  <c:v>3290.1412642062496</c:v>
                </c:pt>
                <c:pt idx="42">
                  <c:v>2858.7918074890617</c:v>
                </c:pt>
                <c:pt idx="43">
                  <c:v>2530</c:v>
                </c:pt>
                <c:pt idx="44">
                  <c:v>2380</c:v>
                </c:pt>
                <c:pt idx="45">
                  <c:v>2240</c:v>
                </c:pt>
                <c:pt idx="46">
                  <c:v>2050</c:v>
                </c:pt>
                <c:pt idx="47">
                  <c:v>1810</c:v>
                </c:pt>
                <c:pt idx="48">
                  <c:v>1500</c:v>
                </c:pt>
                <c:pt idx="49">
                  <c:v>1110</c:v>
                </c:pt>
                <c:pt idx="50">
                  <c:v>692</c:v>
                </c:pt>
                <c:pt idx="51">
                  <c:v>465</c:v>
                </c:pt>
                <c:pt idx="52">
                  <c:v>383</c:v>
                </c:pt>
                <c:pt idx="53">
                  <c:v>338</c:v>
                </c:pt>
                <c:pt idx="54">
                  <c:v>306</c:v>
                </c:pt>
                <c:pt idx="55">
                  <c:v>282</c:v>
                </c:pt>
                <c:pt idx="56">
                  <c:v>262</c:v>
                </c:pt>
                <c:pt idx="57">
                  <c:v>246</c:v>
                </c:pt>
                <c:pt idx="58">
                  <c:v>231</c:v>
                </c:pt>
                <c:pt idx="59">
                  <c:v>216</c:v>
                </c:pt>
                <c:pt idx="60">
                  <c:v>204</c:v>
                </c:pt>
                <c:pt idx="61">
                  <c:v>195</c:v>
                </c:pt>
                <c:pt idx="62">
                  <c:v>186</c:v>
                </c:pt>
                <c:pt idx="63">
                  <c:v>176</c:v>
                </c:pt>
                <c:pt idx="64">
                  <c:v>169</c:v>
                </c:pt>
                <c:pt idx="65">
                  <c:v>162</c:v>
                </c:pt>
                <c:pt idx="66">
                  <c:v>155</c:v>
                </c:pt>
                <c:pt idx="67">
                  <c:v>146</c:v>
                </c:pt>
                <c:pt idx="68">
                  <c:v>141</c:v>
                </c:pt>
                <c:pt idx="69">
                  <c:v>135</c:v>
                </c:pt>
                <c:pt idx="70">
                  <c:v>131</c:v>
                </c:pt>
                <c:pt idx="71">
                  <c:v>128</c:v>
                </c:pt>
                <c:pt idx="72">
                  <c:v>122</c:v>
                </c:pt>
                <c:pt idx="73">
                  <c:v>119</c:v>
                </c:pt>
                <c:pt idx="74">
                  <c:v>114</c:v>
                </c:pt>
                <c:pt idx="75">
                  <c:v>111</c:v>
                </c:pt>
                <c:pt idx="76">
                  <c:v>106</c:v>
                </c:pt>
                <c:pt idx="77">
                  <c:v>102</c:v>
                </c:pt>
                <c:pt idx="78">
                  <c:v>99</c:v>
                </c:pt>
                <c:pt idx="79">
                  <c:v>96</c:v>
                </c:pt>
                <c:pt idx="80">
                  <c:v>95</c:v>
                </c:pt>
                <c:pt idx="81">
                  <c:v>91</c:v>
                </c:pt>
                <c:pt idx="82">
                  <c:v>88</c:v>
                </c:pt>
                <c:pt idx="83">
                  <c:v>87</c:v>
                </c:pt>
                <c:pt idx="84">
                  <c:v>84</c:v>
                </c:pt>
                <c:pt idx="85">
                  <c:v>81</c:v>
                </c:pt>
                <c:pt idx="86">
                  <c:v>79</c:v>
                </c:pt>
                <c:pt idx="87">
                  <c:v>76</c:v>
                </c:pt>
                <c:pt idx="88">
                  <c:v>75</c:v>
                </c:pt>
                <c:pt idx="89">
                  <c:v>74</c:v>
                </c:pt>
                <c:pt idx="90">
                  <c:v>72</c:v>
                </c:pt>
                <c:pt idx="91">
                  <c:v>71</c:v>
                </c:pt>
                <c:pt idx="92">
                  <c:v>69</c:v>
                </c:pt>
                <c:pt idx="93">
                  <c:v>69</c:v>
                </c:pt>
                <c:pt idx="94">
                  <c:v>68</c:v>
                </c:pt>
                <c:pt idx="95">
                  <c:v>68</c:v>
                </c:pt>
                <c:pt idx="96">
                  <c:v>66</c:v>
                </c:pt>
                <c:pt idx="97">
                  <c:v>66</c:v>
                </c:pt>
                <c:pt idx="98">
                  <c:v>66</c:v>
                </c:pt>
                <c:pt idx="99">
                  <c:v>65</c:v>
                </c:pt>
                <c:pt idx="100">
                  <c:v>63</c:v>
                </c:pt>
                <c:pt idx="101">
                  <c:v>63</c:v>
                </c:pt>
                <c:pt idx="102">
                  <c:v>62</c:v>
                </c:pt>
                <c:pt idx="103">
                  <c:v>62</c:v>
                </c:pt>
                <c:pt idx="104">
                  <c:v>60</c:v>
                </c:pt>
                <c:pt idx="105">
                  <c:v>60</c:v>
                </c:pt>
                <c:pt idx="106">
                  <c:v>58</c:v>
                </c:pt>
                <c:pt idx="107">
                  <c:v>58</c:v>
                </c:pt>
                <c:pt idx="108">
                  <c:v>58</c:v>
                </c:pt>
                <c:pt idx="109">
                  <c:v>57</c:v>
                </c:pt>
                <c:pt idx="110">
                  <c:v>57</c:v>
                </c:pt>
                <c:pt idx="111">
                  <c:v>57</c:v>
                </c:pt>
                <c:pt idx="112">
                  <c:v>55</c:v>
                </c:pt>
                <c:pt idx="113">
                  <c:v>55</c:v>
                </c:pt>
                <c:pt idx="114">
                  <c:v>54</c:v>
                </c:pt>
                <c:pt idx="115">
                  <c:v>54</c:v>
                </c:pt>
                <c:pt idx="116">
                  <c:v>54</c:v>
                </c:pt>
                <c:pt idx="117">
                  <c:v>51</c:v>
                </c:pt>
                <c:pt idx="118">
                  <c:v>50</c:v>
                </c:pt>
                <c:pt idx="119">
                  <c:v>48</c:v>
                </c:pt>
                <c:pt idx="120">
                  <c:v>48</c:v>
                </c:pt>
                <c:pt idx="121">
                  <c:v>48</c:v>
                </c:pt>
                <c:pt idx="122">
                  <c:v>47</c:v>
                </c:pt>
                <c:pt idx="123">
                  <c:v>47</c:v>
                </c:pt>
                <c:pt idx="124">
                  <c:v>47</c:v>
                </c:pt>
                <c:pt idx="125">
                  <c:v>46</c:v>
                </c:pt>
                <c:pt idx="126">
                  <c:v>46</c:v>
                </c:pt>
                <c:pt idx="127">
                  <c:v>46</c:v>
                </c:pt>
                <c:pt idx="128">
                  <c:v>44</c:v>
                </c:pt>
                <c:pt idx="129">
                  <c:v>44</c:v>
                </c:pt>
                <c:pt idx="130">
                  <c:v>44</c:v>
                </c:pt>
                <c:pt idx="131">
                  <c:v>43</c:v>
                </c:pt>
                <c:pt idx="132">
                  <c:v>43</c:v>
                </c:pt>
                <c:pt idx="133">
                  <c:v>43</c:v>
                </c:pt>
                <c:pt idx="134">
                  <c:v>43</c:v>
                </c:pt>
                <c:pt idx="135">
                  <c:v>42</c:v>
                </c:pt>
                <c:pt idx="136">
                  <c:v>42</c:v>
                </c:pt>
                <c:pt idx="137">
                  <c:v>42</c:v>
                </c:pt>
                <c:pt idx="138">
                  <c:v>40</c:v>
                </c:pt>
                <c:pt idx="139">
                  <c:v>40</c:v>
                </c:pt>
                <c:pt idx="140">
                  <c:v>40</c:v>
                </c:pt>
                <c:pt idx="141">
                  <c:v>40</c:v>
                </c:pt>
                <c:pt idx="142">
                  <c:v>40</c:v>
                </c:pt>
                <c:pt idx="143">
                  <c:v>39</c:v>
                </c:pt>
                <c:pt idx="144">
                  <c:v>39</c:v>
                </c:pt>
                <c:pt idx="145">
                  <c:v>39</c:v>
                </c:pt>
                <c:pt idx="146">
                  <c:v>39</c:v>
                </c:pt>
                <c:pt idx="147">
                  <c:v>39</c:v>
                </c:pt>
                <c:pt idx="148">
                  <c:v>37</c:v>
                </c:pt>
                <c:pt idx="149">
                  <c:v>37</c:v>
                </c:pt>
                <c:pt idx="150">
                  <c:v>37</c:v>
                </c:pt>
                <c:pt idx="151">
                  <c:v>37</c:v>
                </c:pt>
                <c:pt idx="152">
                  <c:v>36</c:v>
                </c:pt>
                <c:pt idx="153">
                  <c:v>36</c:v>
                </c:pt>
                <c:pt idx="154">
                  <c:v>36</c:v>
                </c:pt>
                <c:pt idx="155">
                  <c:v>36</c:v>
                </c:pt>
                <c:pt idx="156">
                  <c:v>34</c:v>
                </c:pt>
                <c:pt idx="157">
                  <c:v>34</c:v>
                </c:pt>
                <c:pt idx="158">
                  <c:v>34</c:v>
                </c:pt>
                <c:pt idx="159">
                  <c:v>34</c:v>
                </c:pt>
                <c:pt idx="160">
                  <c:v>32</c:v>
                </c:pt>
                <c:pt idx="161">
                  <c:v>32</c:v>
                </c:pt>
                <c:pt idx="162">
                  <c:v>32</c:v>
                </c:pt>
                <c:pt idx="163">
                  <c:v>32</c:v>
                </c:pt>
                <c:pt idx="164">
                  <c:v>31</c:v>
                </c:pt>
                <c:pt idx="165">
                  <c:v>31</c:v>
                </c:pt>
                <c:pt idx="166">
                  <c:v>31</c:v>
                </c:pt>
                <c:pt idx="167">
                  <c:v>31</c:v>
                </c:pt>
                <c:pt idx="168">
                  <c:v>29</c:v>
                </c:pt>
                <c:pt idx="169">
                  <c:v>29</c:v>
                </c:pt>
                <c:pt idx="170">
                  <c:v>29</c:v>
                </c:pt>
                <c:pt idx="171">
                  <c:v>28</c:v>
                </c:pt>
                <c:pt idx="172">
                  <c:v>28</c:v>
                </c:pt>
                <c:pt idx="173">
                  <c:v>28</c:v>
                </c:pt>
                <c:pt idx="174">
                  <c:v>28</c:v>
                </c:pt>
                <c:pt idx="175">
                  <c:v>27</c:v>
                </c:pt>
                <c:pt idx="176">
                  <c:v>27</c:v>
                </c:pt>
                <c:pt idx="177">
                  <c:v>27</c:v>
                </c:pt>
                <c:pt idx="178">
                  <c:v>25</c:v>
                </c:pt>
                <c:pt idx="179">
                  <c:v>25</c:v>
                </c:pt>
                <c:pt idx="180">
                  <c:v>25</c:v>
                </c:pt>
                <c:pt idx="181">
                  <c:v>25</c:v>
                </c:pt>
                <c:pt idx="182">
                  <c:v>24</c:v>
                </c:pt>
                <c:pt idx="183">
                  <c:v>24</c:v>
                </c:pt>
                <c:pt idx="184">
                  <c:v>24</c:v>
                </c:pt>
                <c:pt idx="185">
                  <c:v>24</c:v>
                </c:pt>
                <c:pt idx="186">
                  <c:v>23</c:v>
                </c:pt>
                <c:pt idx="187">
                  <c:v>23</c:v>
                </c:pt>
                <c:pt idx="188">
                  <c:v>23</c:v>
                </c:pt>
                <c:pt idx="189">
                  <c:v>23</c:v>
                </c:pt>
                <c:pt idx="190">
                  <c:v>23</c:v>
                </c:pt>
                <c:pt idx="191">
                  <c:v>23</c:v>
                </c:pt>
                <c:pt idx="192">
                  <c:v>21</c:v>
                </c:pt>
              </c:numCache>
            </c:numRef>
          </c:yVal>
        </c:ser>
        <c:ser>
          <c:idx val="3"/>
          <c:order val="1"/>
          <c:tx>
            <c:v>Interpolated from USGS indirect</c:v>
          </c:tx>
          <c:spPr>
            <a:ln>
              <a:prstDash val="sysDash"/>
            </a:ln>
          </c:spPr>
          <c:marker>
            <c:symbol val="none"/>
          </c:marker>
          <c:xVal>
            <c:numRef>
              <c:f>Hydrograph!$B$3:$B$195</c:f>
              <c:numCache>
                <c:formatCode>m/d/yy\ h:mm;@</c:formatCode>
                <c:ptCount val="193"/>
                <c:pt idx="0">
                  <c:v>38175.583333333336</c:v>
                </c:pt>
                <c:pt idx="1">
                  <c:v>38175.586805555562</c:v>
                </c:pt>
                <c:pt idx="2">
                  <c:v>38175.590277777781</c:v>
                </c:pt>
                <c:pt idx="3">
                  <c:v>38175.593749999985</c:v>
                </c:pt>
                <c:pt idx="4">
                  <c:v>38175.597222222204</c:v>
                </c:pt>
                <c:pt idx="5">
                  <c:v>38175.600694444518</c:v>
                </c:pt>
                <c:pt idx="6">
                  <c:v>38175.604166666584</c:v>
                </c:pt>
                <c:pt idx="7">
                  <c:v>38175.607638888891</c:v>
                </c:pt>
                <c:pt idx="8">
                  <c:v>38175.611111111044</c:v>
                </c:pt>
                <c:pt idx="9">
                  <c:v>38175.614583333336</c:v>
                </c:pt>
                <c:pt idx="10">
                  <c:v>38175.618055555562</c:v>
                </c:pt>
                <c:pt idx="11">
                  <c:v>38175.621527777774</c:v>
                </c:pt>
                <c:pt idx="12">
                  <c:v>38175.624999999993</c:v>
                </c:pt>
                <c:pt idx="13">
                  <c:v>38175.628472222204</c:v>
                </c:pt>
                <c:pt idx="14">
                  <c:v>38175.631944444445</c:v>
                </c:pt>
                <c:pt idx="15">
                  <c:v>38175.635416666584</c:v>
                </c:pt>
                <c:pt idx="16">
                  <c:v>38175.638888888891</c:v>
                </c:pt>
                <c:pt idx="17">
                  <c:v>38175.642361111044</c:v>
                </c:pt>
                <c:pt idx="18">
                  <c:v>38175.645833333336</c:v>
                </c:pt>
                <c:pt idx="19">
                  <c:v>38175.649305555555</c:v>
                </c:pt>
                <c:pt idx="20">
                  <c:v>38175.652777777781</c:v>
                </c:pt>
                <c:pt idx="21">
                  <c:v>38175.656250000065</c:v>
                </c:pt>
                <c:pt idx="22">
                  <c:v>38175.659722222204</c:v>
                </c:pt>
                <c:pt idx="23">
                  <c:v>38175.663194444445</c:v>
                </c:pt>
                <c:pt idx="24">
                  <c:v>38175.666666666584</c:v>
                </c:pt>
                <c:pt idx="25">
                  <c:v>38175.670138888891</c:v>
                </c:pt>
                <c:pt idx="26">
                  <c:v>38175.673611111044</c:v>
                </c:pt>
                <c:pt idx="27">
                  <c:v>38175.677083333263</c:v>
                </c:pt>
                <c:pt idx="28">
                  <c:v>38175.680555555562</c:v>
                </c:pt>
                <c:pt idx="29">
                  <c:v>38175.684027777781</c:v>
                </c:pt>
                <c:pt idx="30">
                  <c:v>38175.6875</c:v>
                </c:pt>
                <c:pt idx="31">
                  <c:v>38175.690972222204</c:v>
                </c:pt>
                <c:pt idx="32">
                  <c:v>38175.694444444445</c:v>
                </c:pt>
                <c:pt idx="33">
                  <c:v>38175.697916666584</c:v>
                </c:pt>
                <c:pt idx="34">
                  <c:v>38175.701388888876</c:v>
                </c:pt>
                <c:pt idx="35">
                  <c:v>38175.704861111044</c:v>
                </c:pt>
                <c:pt idx="36">
                  <c:v>38175.708333333336</c:v>
                </c:pt>
                <c:pt idx="37">
                  <c:v>38175.711805555555</c:v>
                </c:pt>
                <c:pt idx="38">
                  <c:v>38175.715277777781</c:v>
                </c:pt>
                <c:pt idx="39">
                  <c:v>38175.71875</c:v>
                </c:pt>
                <c:pt idx="40">
                  <c:v>38175.722222222204</c:v>
                </c:pt>
                <c:pt idx="41">
                  <c:v>38175.725694444445</c:v>
                </c:pt>
                <c:pt idx="42">
                  <c:v>38175.729166666548</c:v>
                </c:pt>
                <c:pt idx="43">
                  <c:v>38175.732638888891</c:v>
                </c:pt>
                <c:pt idx="44">
                  <c:v>38175.736111111044</c:v>
                </c:pt>
                <c:pt idx="45">
                  <c:v>38175.739583333263</c:v>
                </c:pt>
                <c:pt idx="46">
                  <c:v>38175.743055555555</c:v>
                </c:pt>
                <c:pt idx="47">
                  <c:v>38175.746527777781</c:v>
                </c:pt>
                <c:pt idx="48">
                  <c:v>38175.75</c:v>
                </c:pt>
                <c:pt idx="49">
                  <c:v>38175.753472222204</c:v>
                </c:pt>
                <c:pt idx="50">
                  <c:v>38175.756944444518</c:v>
                </c:pt>
                <c:pt idx="51">
                  <c:v>38175.760416666584</c:v>
                </c:pt>
                <c:pt idx="52">
                  <c:v>38175.763888888876</c:v>
                </c:pt>
                <c:pt idx="53">
                  <c:v>38175.767361110979</c:v>
                </c:pt>
                <c:pt idx="54">
                  <c:v>38175.770833333336</c:v>
                </c:pt>
                <c:pt idx="55">
                  <c:v>38175.774305555555</c:v>
                </c:pt>
                <c:pt idx="56">
                  <c:v>38175.777777777774</c:v>
                </c:pt>
                <c:pt idx="57">
                  <c:v>38175.78125</c:v>
                </c:pt>
                <c:pt idx="58">
                  <c:v>38175.784722222204</c:v>
                </c:pt>
                <c:pt idx="59">
                  <c:v>38175.788194444518</c:v>
                </c:pt>
                <c:pt idx="60">
                  <c:v>38175.791666666548</c:v>
                </c:pt>
                <c:pt idx="61">
                  <c:v>38175.795138888876</c:v>
                </c:pt>
                <c:pt idx="62">
                  <c:v>38175.798611111044</c:v>
                </c:pt>
                <c:pt idx="63">
                  <c:v>38175.802083333336</c:v>
                </c:pt>
                <c:pt idx="64">
                  <c:v>38175.805555555562</c:v>
                </c:pt>
                <c:pt idx="65">
                  <c:v>38175.809027777781</c:v>
                </c:pt>
                <c:pt idx="66">
                  <c:v>38175.812500000065</c:v>
                </c:pt>
                <c:pt idx="67">
                  <c:v>38175.815972222219</c:v>
                </c:pt>
                <c:pt idx="68">
                  <c:v>38175.819444444518</c:v>
                </c:pt>
                <c:pt idx="69">
                  <c:v>38175.822916666664</c:v>
                </c:pt>
                <c:pt idx="70">
                  <c:v>38175.826388888891</c:v>
                </c:pt>
                <c:pt idx="71">
                  <c:v>38175.829861111044</c:v>
                </c:pt>
                <c:pt idx="72">
                  <c:v>38175.833333333336</c:v>
                </c:pt>
                <c:pt idx="73">
                  <c:v>38175.836805555562</c:v>
                </c:pt>
                <c:pt idx="74">
                  <c:v>38175.840277777854</c:v>
                </c:pt>
                <c:pt idx="75">
                  <c:v>38175.84375</c:v>
                </c:pt>
                <c:pt idx="76">
                  <c:v>38175.847222222219</c:v>
                </c:pt>
                <c:pt idx="77">
                  <c:v>38175.850694444598</c:v>
                </c:pt>
                <c:pt idx="78">
                  <c:v>38175.854166666664</c:v>
                </c:pt>
                <c:pt idx="79">
                  <c:v>38175.857638889</c:v>
                </c:pt>
                <c:pt idx="80">
                  <c:v>38175.861111111044</c:v>
                </c:pt>
                <c:pt idx="81">
                  <c:v>38175.864583333336</c:v>
                </c:pt>
                <c:pt idx="82">
                  <c:v>38175.868055555562</c:v>
                </c:pt>
                <c:pt idx="83">
                  <c:v>38175.871527777781</c:v>
                </c:pt>
                <c:pt idx="84">
                  <c:v>38175.875</c:v>
                </c:pt>
                <c:pt idx="85">
                  <c:v>38175.878472222219</c:v>
                </c:pt>
                <c:pt idx="86">
                  <c:v>38175.881944444518</c:v>
                </c:pt>
                <c:pt idx="87">
                  <c:v>38175.885416666664</c:v>
                </c:pt>
                <c:pt idx="88">
                  <c:v>38175.888888889</c:v>
                </c:pt>
                <c:pt idx="89">
                  <c:v>38175.892361111044</c:v>
                </c:pt>
                <c:pt idx="90">
                  <c:v>38175.895833333336</c:v>
                </c:pt>
                <c:pt idx="91">
                  <c:v>38175.899305555555</c:v>
                </c:pt>
                <c:pt idx="92">
                  <c:v>38175.902777777781</c:v>
                </c:pt>
                <c:pt idx="93">
                  <c:v>38175.906250000065</c:v>
                </c:pt>
                <c:pt idx="94">
                  <c:v>38175.909722222204</c:v>
                </c:pt>
                <c:pt idx="95">
                  <c:v>38175.913194444518</c:v>
                </c:pt>
                <c:pt idx="96">
                  <c:v>38175.916666666664</c:v>
                </c:pt>
                <c:pt idx="97">
                  <c:v>38175.920138888891</c:v>
                </c:pt>
                <c:pt idx="98">
                  <c:v>38175.923611111044</c:v>
                </c:pt>
                <c:pt idx="99">
                  <c:v>38175.927083333263</c:v>
                </c:pt>
                <c:pt idx="100">
                  <c:v>38175.930555555562</c:v>
                </c:pt>
                <c:pt idx="101">
                  <c:v>38175.934027777781</c:v>
                </c:pt>
                <c:pt idx="102">
                  <c:v>38175.9375</c:v>
                </c:pt>
                <c:pt idx="103">
                  <c:v>38175.940972222219</c:v>
                </c:pt>
                <c:pt idx="104">
                  <c:v>38175.944444444518</c:v>
                </c:pt>
                <c:pt idx="105">
                  <c:v>38175.947916666664</c:v>
                </c:pt>
                <c:pt idx="106">
                  <c:v>38175.951388888891</c:v>
                </c:pt>
                <c:pt idx="107">
                  <c:v>38175.954861111109</c:v>
                </c:pt>
                <c:pt idx="108">
                  <c:v>38175.958333333343</c:v>
                </c:pt>
                <c:pt idx="109">
                  <c:v>38175.961805555555</c:v>
                </c:pt>
                <c:pt idx="110">
                  <c:v>38175.965277777781</c:v>
                </c:pt>
                <c:pt idx="111">
                  <c:v>38175.96875</c:v>
                </c:pt>
                <c:pt idx="112">
                  <c:v>38175.972222222219</c:v>
                </c:pt>
                <c:pt idx="113">
                  <c:v>38175.975694444518</c:v>
                </c:pt>
                <c:pt idx="114">
                  <c:v>38175.979166666584</c:v>
                </c:pt>
                <c:pt idx="115">
                  <c:v>38175.982638889</c:v>
                </c:pt>
                <c:pt idx="116">
                  <c:v>38175.986111111109</c:v>
                </c:pt>
                <c:pt idx="117">
                  <c:v>38175.989583333336</c:v>
                </c:pt>
                <c:pt idx="118">
                  <c:v>38175.993055555555</c:v>
                </c:pt>
                <c:pt idx="119">
                  <c:v>38175.996527777781</c:v>
                </c:pt>
                <c:pt idx="120">
                  <c:v>38176</c:v>
                </c:pt>
                <c:pt idx="121">
                  <c:v>38176.003472222204</c:v>
                </c:pt>
                <c:pt idx="122">
                  <c:v>38176.006944444518</c:v>
                </c:pt>
                <c:pt idx="123">
                  <c:v>38176.010416666664</c:v>
                </c:pt>
                <c:pt idx="124">
                  <c:v>38176.013888888891</c:v>
                </c:pt>
                <c:pt idx="125">
                  <c:v>38176.017361111044</c:v>
                </c:pt>
                <c:pt idx="126">
                  <c:v>38176.020833333336</c:v>
                </c:pt>
                <c:pt idx="127">
                  <c:v>38176.024305555555</c:v>
                </c:pt>
                <c:pt idx="128">
                  <c:v>38176.027777777774</c:v>
                </c:pt>
                <c:pt idx="129">
                  <c:v>38176.03125</c:v>
                </c:pt>
                <c:pt idx="130">
                  <c:v>38176.034722222204</c:v>
                </c:pt>
                <c:pt idx="131">
                  <c:v>38176.038194444518</c:v>
                </c:pt>
                <c:pt idx="132">
                  <c:v>38176.041666666584</c:v>
                </c:pt>
                <c:pt idx="133">
                  <c:v>38176.045138888891</c:v>
                </c:pt>
                <c:pt idx="134">
                  <c:v>38176.048611111109</c:v>
                </c:pt>
                <c:pt idx="135">
                  <c:v>38176.052083333336</c:v>
                </c:pt>
                <c:pt idx="136">
                  <c:v>38176.055555555562</c:v>
                </c:pt>
                <c:pt idx="137">
                  <c:v>38176.059027777781</c:v>
                </c:pt>
                <c:pt idx="138">
                  <c:v>38176.0625</c:v>
                </c:pt>
                <c:pt idx="139">
                  <c:v>38176.065972222204</c:v>
                </c:pt>
                <c:pt idx="140">
                  <c:v>38176.069444444445</c:v>
                </c:pt>
                <c:pt idx="141">
                  <c:v>38176.072916666664</c:v>
                </c:pt>
                <c:pt idx="142">
                  <c:v>38176.076388888891</c:v>
                </c:pt>
                <c:pt idx="143">
                  <c:v>38176.079861111044</c:v>
                </c:pt>
                <c:pt idx="144">
                  <c:v>38176.083333333336</c:v>
                </c:pt>
                <c:pt idx="145">
                  <c:v>38176.086805555562</c:v>
                </c:pt>
                <c:pt idx="146">
                  <c:v>38176.090277777781</c:v>
                </c:pt>
                <c:pt idx="147">
                  <c:v>38176.093749999985</c:v>
                </c:pt>
                <c:pt idx="148">
                  <c:v>38176.097222222204</c:v>
                </c:pt>
                <c:pt idx="149">
                  <c:v>38176.100694444518</c:v>
                </c:pt>
                <c:pt idx="150">
                  <c:v>38176.104166666584</c:v>
                </c:pt>
                <c:pt idx="151">
                  <c:v>38176.107638888891</c:v>
                </c:pt>
                <c:pt idx="152">
                  <c:v>38176.111111111044</c:v>
                </c:pt>
                <c:pt idx="153">
                  <c:v>38176.114583333336</c:v>
                </c:pt>
                <c:pt idx="154">
                  <c:v>38176.118055555562</c:v>
                </c:pt>
                <c:pt idx="155">
                  <c:v>38176.121527777774</c:v>
                </c:pt>
                <c:pt idx="156">
                  <c:v>38176.124999999993</c:v>
                </c:pt>
                <c:pt idx="157">
                  <c:v>38176.128472222204</c:v>
                </c:pt>
                <c:pt idx="158">
                  <c:v>38176.131944444445</c:v>
                </c:pt>
                <c:pt idx="159">
                  <c:v>38176.135416666584</c:v>
                </c:pt>
                <c:pt idx="160">
                  <c:v>38176.138888888891</c:v>
                </c:pt>
                <c:pt idx="161">
                  <c:v>38176.142361111044</c:v>
                </c:pt>
                <c:pt idx="162">
                  <c:v>38176.145833333336</c:v>
                </c:pt>
                <c:pt idx="163">
                  <c:v>38176.149305555555</c:v>
                </c:pt>
                <c:pt idx="164">
                  <c:v>38176.152777777781</c:v>
                </c:pt>
                <c:pt idx="165">
                  <c:v>38176.156250000065</c:v>
                </c:pt>
                <c:pt idx="166">
                  <c:v>38176.159722222204</c:v>
                </c:pt>
                <c:pt idx="167">
                  <c:v>38176.163194444445</c:v>
                </c:pt>
                <c:pt idx="168">
                  <c:v>38176.166666666584</c:v>
                </c:pt>
                <c:pt idx="169">
                  <c:v>38176.170138888891</c:v>
                </c:pt>
                <c:pt idx="170">
                  <c:v>38176.173611111044</c:v>
                </c:pt>
                <c:pt idx="171">
                  <c:v>38176.177083333263</c:v>
                </c:pt>
                <c:pt idx="172">
                  <c:v>38176.180555555562</c:v>
                </c:pt>
                <c:pt idx="173">
                  <c:v>38176.184027777781</c:v>
                </c:pt>
                <c:pt idx="174">
                  <c:v>38176.1875</c:v>
                </c:pt>
                <c:pt idx="175">
                  <c:v>38176.190972222204</c:v>
                </c:pt>
                <c:pt idx="176">
                  <c:v>38176.194444444445</c:v>
                </c:pt>
                <c:pt idx="177">
                  <c:v>38176.197916666584</c:v>
                </c:pt>
                <c:pt idx="178">
                  <c:v>38176.201388888876</c:v>
                </c:pt>
                <c:pt idx="179">
                  <c:v>38176.204861111044</c:v>
                </c:pt>
                <c:pt idx="180">
                  <c:v>38176.208333333336</c:v>
                </c:pt>
                <c:pt idx="181">
                  <c:v>38176.211805555555</c:v>
                </c:pt>
                <c:pt idx="182">
                  <c:v>38176.215277777781</c:v>
                </c:pt>
                <c:pt idx="183">
                  <c:v>38176.21875</c:v>
                </c:pt>
                <c:pt idx="184">
                  <c:v>38176.222222222204</c:v>
                </c:pt>
                <c:pt idx="185">
                  <c:v>38176.225694444445</c:v>
                </c:pt>
                <c:pt idx="186">
                  <c:v>38176.229166666548</c:v>
                </c:pt>
                <c:pt idx="187">
                  <c:v>38176.232638888891</c:v>
                </c:pt>
                <c:pt idx="188">
                  <c:v>38176.236111111044</c:v>
                </c:pt>
                <c:pt idx="189">
                  <c:v>38176.239583333263</c:v>
                </c:pt>
                <c:pt idx="190">
                  <c:v>38176.243055555555</c:v>
                </c:pt>
                <c:pt idx="191">
                  <c:v>38176.246527777781</c:v>
                </c:pt>
                <c:pt idx="192">
                  <c:v>38176.25</c:v>
                </c:pt>
              </c:numCache>
            </c:numRef>
          </c:xVal>
          <c:yVal>
            <c:numRef>
              <c:f>Hydrograph!$J$3:$J$195</c:f>
              <c:numCache>
                <c:formatCode>0.0</c:formatCode>
                <c:ptCount val="193"/>
                <c:pt idx="0">
                  <c:v>1.2</c:v>
                </c:pt>
                <c:pt idx="1">
                  <c:v>1.2</c:v>
                </c:pt>
                <c:pt idx="2">
                  <c:v>1.2</c:v>
                </c:pt>
                <c:pt idx="3">
                  <c:v>1.2</c:v>
                </c:pt>
                <c:pt idx="4">
                  <c:v>1.2</c:v>
                </c:pt>
                <c:pt idx="5">
                  <c:v>1.4</c:v>
                </c:pt>
                <c:pt idx="6">
                  <c:v>4.5999999999999996</c:v>
                </c:pt>
                <c:pt idx="7">
                  <c:v>5.7</c:v>
                </c:pt>
                <c:pt idx="8">
                  <c:v>6.8</c:v>
                </c:pt>
                <c:pt idx="9">
                  <c:v>16</c:v>
                </c:pt>
                <c:pt idx="10">
                  <c:v>266</c:v>
                </c:pt>
                <c:pt idx="11">
                  <c:v>524</c:v>
                </c:pt>
                <c:pt idx="12">
                  <c:v>770</c:v>
                </c:pt>
                <c:pt idx="13">
                  <c:v>1010</c:v>
                </c:pt>
                <c:pt idx="14">
                  <c:v>1160</c:v>
                </c:pt>
                <c:pt idx="15">
                  <c:v>1270</c:v>
                </c:pt>
                <c:pt idx="16">
                  <c:v>1380</c:v>
                </c:pt>
                <c:pt idx="17">
                  <c:v>1480</c:v>
                </c:pt>
                <c:pt idx="18">
                  <c:v>1560</c:v>
                </c:pt>
                <c:pt idx="19">
                  <c:v>1640</c:v>
                </c:pt>
                <c:pt idx="20">
                  <c:v>1760</c:v>
                </c:pt>
                <c:pt idx="21">
                  <c:v>1940</c:v>
                </c:pt>
                <c:pt idx="22">
                  <c:v>2150</c:v>
                </c:pt>
                <c:pt idx="23">
                  <c:v>2360</c:v>
                </c:pt>
                <c:pt idx="24">
                  <c:v>2530</c:v>
                </c:pt>
                <c:pt idx="25" formatCode="General">
                  <c:v>3204.4444444444443</c:v>
                </c:pt>
                <c:pt idx="26" formatCode="General">
                  <c:v>3878.8888888888887</c:v>
                </c:pt>
                <c:pt idx="27" formatCode="General">
                  <c:v>4553.3333333333285</c:v>
                </c:pt>
                <c:pt idx="28" formatCode="General">
                  <c:v>5227.7777777777765</c:v>
                </c:pt>
                <c:pt idx="29" formatCode="General">
                  <c:v>5902.2222222222244</c:v>
                </c:pt>
                <c:pt idx="30" formatCode="General">
                  <c:v>6576.6666666666888</c:v>
                </c:pt>
                <c:pt idx="31" formatCode="General">
                  <c:v>7251.1111111111204</c:v>
                </c:pt>
                <c:pt idx="32" formatCode="General">
                  <c:v>7925.5555555555638</c:v>
                </c:pt>
                <c:pt idx="33" formatCode="General">
                  <c:v>8600</c:v>
                </c:pt>
                <c:pt idx="34" formatCode="General">
                  <c:v>8700</c:v>
                </c:pt>
                <c:pt idx="35" formatCode="General">
                  <c:v>8600</c:v>
                </c:pt>
                <c:pt idx="36" formatCode="General">
                  <c:v>7841.25</c:v>
                </c:pt>
                <c:pt idx="37" formatCode="General">
                  <c:v>7082.5</c:v>
                </c:pt>
                <c:pt idx="38" formatCode="General">
                  <c:v>6323.75</c:v>
                </c:pt>
                <c:pt idx="39" formatCode="General">
                  <c:v>5565</c:v>
                </c:pt>
                <c:pt idx="40" formatCode="General">
                  <c:v>4806.25</c:v>
                </c:pt>
                <c:pt idx="41" formatCode="General">
                  <c:v>4047.5</c:v>
                </c:pt>
                <c:pt idx="42" formatCode="General">
                  <c:v>3288.75</c:v>
                </c:pt>
                <c:pt idx="43">
                  <c:v>2530</c:v>
                </c:pt>
                <c:pt idx="44">
                  <c:v>2380</c:v>
                </c:pt>
                <c:pt idx="45">
                  <c:v>2240</c:v>
                </c:pt>
                <c:pt idx="46">
                  <c:v>2050</c:v>
                </c:pt>
                <c:pt idx="47">
                  <c:v>1810</c:v>
                </c:pt>
                <c:pt idx="48">
                  <c:v>1500</c:v>
                </c:pt>
                <c:pt idx="49">
                  <c:v>1110</c:v>
                </c:pt>
                <c:pt idx="50">
                  <c:v>692</c:v>
                </c:pt>
                <c:pt idx="51">
                  <c:v>465</c:v>
                </c:pt>
                <c:pt idx="52">
                  <c:v>383</c:v>
                </c:pt>
                <c:pt idx="53">
                  <c:v>338</c:v>
                </c:pt>
                <c:pt idx="54">
                  <c:v>306</c:v>
                </c:pt>
                <c:pt idx="55">
                  <c:v>282</c:v>
                </c:pt>
                <c:pt idx="56">
                  <c:v>262</c:v>
                </c:pt>
                <c:pt idx="57">
                  <c:v>246</c:v>
                </c:pt>
                <c:pt idx="58">
                  <c:v>231</c:v>
                </c:pt>
                <c:pt idx="59">
                  <c:v>216</c:v>
                </c:pt>
                <c:pt idx="60">
                  <c:v>204</c:v>
                </c:pt>
                <c:pt idx="61">
                  <c:v>195</c:v>
                </c:pt>
                <c:pt idx="62">
                  <c:v>186</c:v>
                </c:pt>
                <c:pt idx="63">
                  <c:v>176</c:v>
                </c:pt>
                <c:pt idx="64">
                  <c:v>169</c:v>
                </c:pt>
                <c:pt idx="65">
                  <c:v>162</c:v>
                </c:pt>
                <c:pt idx="66">
                  <c:v>155</c:v>
                </c:pt>
                <c:pt idx="67">
                  <c:v>146</c:v>
                </c:pt>
                <c:pt idx="68">
                  <c:v>141</c:v>
                </c:pt>
                <c:pt idx="69">
                  <c:v>135</c:v>
                </c:pt>
                <c:pt idx="70">
                  <c:v>131</c:v>
                </c:pt>
                <c:pt idx="71">
                  <c:v>128</c:v>
                </c:pt>
                <c:pt idx="72">
                  <c:v>122</c:v>
                </c:pt>
                <c:pt idx="73">
                  <c:v>119</c:v>
                </c:pt>
                <c:pt idx="74">
                  <c:v>114</c:v>
                </c:pt>
                <c:pt idx="75">
                  <c:v>111</c:v>
                </c:pt>
                <c:pt idx="76">
                  <c:v>106</c:v>
                </c:pt>
                <c:pt idx="77">
                  <c:v>102</c:v>
                </c:pt>
                <c:pt idx="78">
                  <c:v>99</c:v>
                </c:pt>
                <c:pt idx="79">
                  <c:v>96</c:v>
                </c:pt>
                <c:pt idx="80">
                  <c:v>95</c:v>
                </c:pt>
                <c:pt idx="81">
                  <c:v>91</c:v>
                </c:pt>
                <c:pt idx="82">
                  <c:v>88</c:v>
                </c:pt>
                <c:pt idx="83">
                  <c:v>87</c:v>
                </c:pt>
                <c:pt idx="84">
                  <c:v>84</c:v>
                </c:pt>
                <c:pt idx="85">
                  <c:v>81</c:v>
                </c:pt>
                <c:pt idx="86">
                  <c:v>79</c:v>
                </c:pt>
                <c:pt idx="87">
                  <c:v>76</c:v>
                </c:pt>
                <c:pt idx="88">
                  <c:v>75</c:v>
                </c:pt>
                <c:pt idx="89">
                  <c:v>74</c:v>
                </c:pt>
                <c:pt idx="90">
                  <c:v>72</c:v>
                </c:pt>
                <c:pt idx="91">
                  <c:v>71</c:v>
                </c:pt>
                <c:pt idx="92">
                  <c:v>69</c:v>
                </c:pt>
                <c:pt idx="93">
                  <c:v>69</c:v>
                </c:pt>
                <c:pt idx="94">
                  <c:v>68</c:v>
                </c:pt>
                <c:pt idx="95">
                  <c:v>68</c:v>
                </c:pt>
                <c:pt idx="96">
                  <c:v>66</c:v>
                </c:pt>
                <c:pt idx="97">
                  <c:v>66</c:v>
                </c:pt>
                <c:pt idx="98">
                  <c:v>66</c:v>
                </c:pt>
                <c:pt idx="99">
                  <c:v>65</c:v>
                </c:pt>
                <c:pt idx="100">
                  <c:v>63</c:v>
                </c:pt>
                <c:pt idx="101">
                  <c:v>63</c:v>
                </c:pt>
                <c:pt idx="102">
                  <c:v>62</c:v>
                </c:pt>
                <c:pt idx="103">
                  <c:v>62</c:v>
                </c:pt>
                <c:pt idx="104">
                  <c:v>60</c:v>
                </c:pt>
                <c:pt idx="105">
                  <c:v>60</c:v>
                </c:pt>
                <c:pt idx="106">
                  <c:v>58</c:v>
                </c:pt>
                <c:pt idx="107">
                  <c:v>58</c:v>
                </c:pt>
                <c:pt idx="108">
                  <c:v>58</c:v>
                </c:pt>
                <c:pt idx="109">
                  <c:v>57</c:v>
                </c:pt>
                <c:pt idx="110">
                  <c:v>57</c:v>
                </c:pt>
                <c:pt idx="111">
                  <c:v>57</c:v>
                </c:pt>
                <c:pt idx="112">
                  <c:v>55</c:v>
                </c:pt>
                <c:pt idx="113">
                  <c:v>55</c:v>
                </c:pt>
                <c:pt idx="114">
                  <c:v>54</c:v>
                </c:pt>
                <c:pt idx="115">
                  <c:v>54</c:v>
                </c:pt>
                <c:pt idx="116">
                  <c:v>54</c:v>
                </c:pt>
                <c:pt idx="117">
                  <c:v>51</c:v>
                </c:pt>
                <c:pt idx="118">
                  <c:v>50</c:v>
                </c:pt>
                <c:pt idx="119">
                  <c:v>48</c:v>
                </c:pt>
                <c:pt idx="120">
                  <c:v>48</c:v>
                </c:pt>
                <c:pt idx="121">
                  <c:v>48</c:v>
                </c:pt>
                <c:pt idx="122">
                  <c:v>47</c:v>
                </c:pt>
                <c:pt idx="123">
                  <c:v>47</c:v>
                </c:pt>
                <c:pt idx="124">
                  <c:v>47</c:v>
                </c:pt>
                <c:pt idx="125">
                  <c:v>46</c:v>
                </c:pt>
                <c:pt idx="126">
                  <c:v>46</c:v>
                </c:pt>
                <c:pt idx="127">
                  <c:v>46</c:v>
                </c:pt>
                <c:pt idx="128">
                  <c:v>44</c:v>
                </c:pt>
                <c:pt idx="129">
                  <c:v>44</c:v>
                </c:pt>
                <c:pt idx="130">
                  <c:v>44</c:v>
                </c:pt>
                <c:pt idx="131">
                  <c:v>43</c:v>
                </c:pt>
                <c:pt idx="132">
                  <c:v>43</c:v>
                </c:pt>
                <c:pt idx="133">
                  <c:v>43</c:v>
                </c:pt>
                <c:pt idx="134">
                  <c:v>43</c:v>
                </c:pt>
                <c:pt idx="135">
                  <c:v>42</c:v>
                </c:pt>
                <c:pt idx="136">
                  <c:v>42</c:v>
                </c:pt>
                <c:pt idx="137">
                  <c:v>42</c:v>
                </c:pt>
                <c:pt idx="138">
                  <c:v>40</c:v>
                </c:pt>
                <c:pt idx="139">
                  <c:v>40</c:v>
                </c:pt>
                <c:pt idx="140">
                  <c:v>40</c:v>
                </c:pt>
                <c:pt idx="141">
                  <c:v>40</c:v>
                </c:pt>
                <c:pt idx="142">
                  <c:v>40</c:v>
                </c:pt>
                <c:pt idx="143">
                  <c:v>39</c:v>
                </c:pt>
                <c:pt idx="144">
                  <c:v>39</c:v>
                </c:pt>
                <c:pt idx="145">
                  <c:v>39</c:v>
                </c:pt>
                <c:pt idx="146">
                  <c:v>39</c:v>
                </c:pt>
                <c:pt idx="147">
                  <c:v>39</c:v>
                </c:pt>
                <c:pt idx="148">
                  <c:v>37</c:v>
                </c:pt>
                <c:pt idx="149">
                  <c:v>37</c:v>
                </c:pt>
                <c:pt idx="150">
                  <c:v>37</c:v>
                </c:pt>
                <c:pt idx="151">
                  <c:v>37</c:v>
                </c:pt>
                <c:pt idx="152">
                  <c:v>36</c:v>
                </c:pt>
                <c:pt idx="153">
                  <c:v>36</c:v>
                </c:pt>
                <c:pt idx="154">
                  <c:v>36</c:v>
                </c:pt>
                <c:pt idx="155">
                  <c:v>36</c:v>
                </c:pt>
                <c:pt idx="156">
                  <c:v>34</c:v>
                </c:pt>
                <c:pt idx="157">
                  <c:v>34</c:v>
                </c:pt>
                <c:pt idx="158">
                  <c:v>34</c:v>
                </c:pt>
                <c:pt idx="159">
                  <c:v>34</c:v>
                </c:pt>
                <c:pt idx="160">
                  <c:v>32</c:v>
                </c:pt>
                <c:pt idx="161">
                  <c:v>32</c:v>
                </c:pt>
                <c:pt idx="162">
                  <c:v>32</c:v>
                </c:pt>
                <c:pt idx="163">
                  <c:v>32</c:v>
                </c:pt>
                <c:pt idx="164">
                  <c:v>31</c:v>
                </c:pt>
                <c:pt idx="165">
                  <c:v>31</c:v>
                </c:pt>
                <c:pt idx="166">
                  <c:v>31</c:v>
                </c:pt>
                <c:pt idx="167">
                  <c:v>31</c:v>
                </c:pt>
                <c:pt idx="168">
                  <c:v>29</c:v>
                </c:pt>
                <c:pt idx="169">
                  <c:v>29</c:v>
                </c:pt>
                <c:pt idx="170">
                  <c:v>29</c:v>
                </c:pt>
                <c:pt idx="171">
                  <c:v>28</c:v>
                </c:pt>
                <c:pt idx="172">
                  <c:v>28</c:v>
                </c:pt>
                <c:pt idx="173">
                  <c:v>28</c:v>
                </c:pt>
                <c:pt idx="174">
                  <c:v>28</c:v>
                </c:pt>
                <c:pt idx="175">
                  <c:v>27</c:v>
                </c:pt>
                <c:pt idx="176">
                  <c:v>27</c:v>
                </c:pt>
                <c:pt idx="177">
                  <c:v>27</c:v>
                </c:pt>
                <c:pt idx="178">
                  <c:v>25</c:v>
                </c:pt>
                <c:pt idx="179">
                  <c:v>25</c:v>
                </c:pt>
                <c:pt idx="180">
                  <c:v>25</c:v>
                </c:pt>
                <c:pt idx="181">
                  <c:v>25</c:v>
                </c:pt>
                <c:pt idx="182">
                  <c:v>24</c:v>
                </c:pt>
                <c:pt idx="183">
                  <c:v>24</c:v>
                </c:pt>
                <c:pt idx="184">
                  <c:v>24</c:v>
                </c:pt>
                <c:pt idx="185">
                  <c:v>24</c:v>
                </c:pt>
                <c:pt idx="186">
                  <c:v>23</c:v>
                </c:pt>
                <c:pt idx="187">
                  <c:v>23</c:v>
                </c:pt>
                <c:pt idx="188">
                  <c:v>23</c:v>
                </c:pt>
                <c:pt idx="189">
                  <c:v>23</c:v>
                </c:pt>
                <c:pt idx="190">
                  <c:v>23</c:v>
                </c:pt>
                <c:pt idx="191">
                  <c:v>23</c:v>
                </c:pt>
                <c:pt idx="192">
                  <c:v>21</c:v>
                </c:pt>
              </c:numCache>
            </c:numRef>
          </c:yVal>
        </c:ser>
        <c:axId val="99148160"/>
        <c:axId val="99149696"/>
      </c:scatterChart>
      <c:valAx>
        <c:axId val="99148160"/>
        <c:scaling>
          <c:orientation val="minMax"/>
          <c:max val="38175.833333000002"/>
          <c:min val="38175.5"/>
        </c:scaling>
        <c:axPos val="b"/>
        <c:numFmt formatCode="m/d/yy\ h:mm;@" sourceLinked="1"/>
        <c:tickLblPos val="nextTo"/>
        <c:txPr>
          <a:bodyPr rot="1860000" vert="horz"/>
          <a:lstStyle/>
          <a:p>
            <a:pPr>
              <a:defRPr sz="1400" b="0" i="0" u="none" strike="noStrike" baseline="0">
                <a:solidFill>
                  <a:srgbClr val="000000"/>
                </a:solidFill>
                <a:latin typeface="Calibri"/>
                <a:ea typeface="Calibri"/>
                <a:cs typeface="Calibri"/>
              </a:defRPr>
            </a:pPr>
            <a:endParaRPr lang="en-US"/>
          </a:p>
        </c:txPr>
        <c:crossAx val="99149696"/>
        <c:crosses val="autoZero"/>
        <c:crossBetween val="midCat"/>
        <c:majorUnit val="4.166700000000001E-2"/>
      </c:valAx>
      <c:valAx>
        <c:axId val="99149696"/>
        <c:scaling>
          <c:orientation val="minMax"/>
        </c:scaling>
        <c:axPos val="l"/>
        <c:majorGridlines/>
        <c:title>
          <c:tx>
            <c:rich>
              <a:bodyPr rot="-5400000" vert="horz"/>
              <a:lstStyle/>
              <a:p>
                <a:pPr>
                  <a:defRPr sz="1600"/>
                </a:pPr>
                <a:r>
                  <a:rPr lang="en-US" sz="1600"/>
                  <a:t>Discharge in cfs</a:t>
                </a:r>
              </a:p>
            </c:rich>
          </c:tx>
          <c:layout/>
        </c:title>
        <c:numFmt formatCode="0" sourceLinked="0"/>
        <c:tickLblPos val="nextTo"/>
        <c:txPr>
          <a:bodyPr/>
          <a:lstStyle/>
          <a:p>
            <a:pPr>
              <a:defRPr sz="1400"/>
            </a:pPr>
            <a:endParaRPr lang="en-US"/>
          </a:p>
        </c:txPr>
        <c:crossAx val="99148160"/>
        <c:crosses val="autoZero"/>
        <c:crossBetween val="midCat"/>
      </c:valAx>
      <c:spPr>
        <a:ln>
          <a:solidFill>
            <a:schemeClr val="tx1"/>
          </a:solidFill>
        </a:ln>
      </c:spPr>
    </c:plotArea>
    <c:legend>
      <c:legendPos val="r"/>
      <c:layout>
        <c:manualLayout>
          <c:xMode val="edge"/>
          <c:yMode val="edge"/>
          <c:x val="0.18182411813907876"/>
          <c:y val="0.19927795712374077"/>
          <c:w val="0.36982423350927346"/>
          <c:h val="0.1556547186518478"/>
        </c:manualLayout>
      </c:layout>
      <c:spPr>
        <a:solidFill>
          <a:schemeClr val="bg1"/>
        </a:solidFill>
        <a:ln>
          <a:solidFill>
            <a:sysClr val="windowText" lastClr="000000"/>
          </a:solidFill>
        </a:ln>
      </c:spPr>
      <c:txPr>
        <a:bodyPr/>
        <a:lstStyle/>
        <a:p>
          <a:pPr>
            <a:defRPr sz="1600"/>
          </a:pPr>
          <a:endParaRPr lang="en-US"/>
        </a:p>
      </c:txPr>
    </c:legend>
    <c:plotVisOnly val="1"/>
    <c:dispBlanksAs val="gap"/>
  </c:chart>
  <c:externalData r:id="rId1"/>
  <c:userShapes r:id="rId2"/>
</c:chartSpace>
</file>

<file path=ppt/drawings/_rels/drawing1.x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1.v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image" Target="../media/image5.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5.png"/></Relationships>
</file>

<file path=ppt/drawings/drawing1.xml><?xml version="1.0" encoding="utf-8"?>
<c:userShapes xmlns:c="http://schemas.openxmlformats.org/drawingml/2006/chart">
  <cdr:relSizeAnchor xmlns:cdr="http://schemas.openxmlformats.org/drawingml/2006/chartDrawing">
    <cdr:from>
      <cdr:x>0.20855</cdr:x>
      <cdr:y>0.37248</cdr:y>
    </cdr:from>
    <cdr:to>
      <cdr:x>0.35955</cdr:x>
      <cdr:y>0.43123</cdr:y>
    </cdr:to>
    <cdr:sp macro="" textlink="">
      <cdr:nvSpPr>
        <cdr:cNvPr id="1029" name="Text Box 5"/>
        <cdr:cNvSpPr txBox="1">
          <a:spLocks xmlns:a="http://schemas.openxmlformats.org/drawingml/2006/main" noChangeArrowheads="1"/>
        </cdr:cNvSpPr>
      </cdr:nvSpPr>
      <cdr:spPr bwMode="auto">
        <a:xfrm xmlns:a="http://schemas.openxmlformats.org/drawingml/2006/main">
          <a:off x="1789800" y="2174848"/>
          <a:ext cx="1295886" cy="343031"/>
        </a:xfrm>
        <a:prstGeom xmlns:a="http://schemas.openxmlformats.org/drawingml/2006/main" prst="rect">
          <a:avLst/>
        </a:prstGeom>
        <a:solidFill xmlns:a="http://schemas.openxmlformats.org/drawingml/2006/main">
          <a:srgbClr val="FFFFFF"/>
        </a:solidFill>
        <a:ln xmlns:a="http://schemas.openxmlformats.org/drawingml/2006/main" w="9525">
          <a:solidFill>
            <a:srgbClr val="000000"/>
          </a:solidFill>
          <a:miter lim="800000"/>
          <a:headEnd/>
          <a:tailEnd/>
        </a:ln>
      </cdr:spPr>
      <cdr:txBody>
        <a:bodyPr xmlns:a="http://schemas.openxmlformats.org/drawingml/2006/main" wrap="none" lIns="36576" tIns="36576" rIns="0" bIns="0" anchor="t" upright="1">
          <a:spAutoFit/>
        </a:bodyPr>
        <a:lstStyle xmlns:a="http://schemas.openxmlformats.org/drawingml/2006/main"/>
        <a:p xmlns:a="http://schemas.openxmlformats.org/drawingml/2006/main">
          <a:pPr algn="l" rtl="0">
            <a:defRPr sz="1000"/>
          </a:pPr>
          <a:r>
            <a:rPr lang="en-US" sz="2000" b="0" i="0" strike="noStrike">
              <a:solidFill>
                <a:srgbClr val="000000"/>
              </a:solidFill>
              <a:latin typeface="Arial"/>
              <a:cs typeface="Arial"/>
            </a:rPr>
            <a:t>16 minutes</a:t>
          </a:r>
        </a:p>
      </cdr:txBody>
    </cdr:sp>
  </cdr:relSizeAnchor>
  <cdr:relSizeAnchor xmlns:cdr="http://schemas.openxmlformats.org/drawingml/2006/chartDrawing">
    <cdr:from>
      <cdr:x>0</cdr:x>
      <cdr:y>0</cdr:y>
    </cdr:from>
    <cdr:to>
      <cdr:x>0.00284</cdr:x>
      <cdr:y>0.00418</cdr:y>
    </cdr:to>
    <cdr:pic>
      <cdr:nvPicPr>
        <cdr:cNvPr id="5" name="chart"/>
        <cdr:cNvPicPr>
          <a:picLocks xmlns:a="http://schemas.openxmlformats.org/drawingml/2006/main" noChangeAspect="1"/>
        </cdr:cNvPicPr>
      </cdr:nvPicPr>
      <cdr:blipFill>
        <a:blip xmlns:a="http://schemas.openxmlformats.org/drawingml/2006/main" xmlns:r="http://schemas.openxmlformats.org/officeDocument/2006/relationships" r:embed="rId1"/>
        <a:stretch xmlns:a="http://schemas.openxmlformats.org/drawingml/2006/main">
          <a:fillRect/>
        </a:stretch>
      </cdr:blipFill>
      <cdr:spPr>
        <a:xfrm xmlns:a="http://schemas.openxmlformats.org/drawingml/2006/main">
          <a:off x="0" y="0"/>
          <a:ext cx="24386" cy="24386"/>
        </a:xfrm>
        <a:prstGeom xmlns:a="http://schemas.openxmlformats.org/drawingml/2006/main" prst="rect">
          <a:avLst/>
        </a:prstGeom>
      </cdr:spPr>
    </cdr:pic>
  </cdr:relSizeAnchor>
  <cdr:relSizeAnchor xmlns:cdr="http://schemas.openxmlformats.org/drawingml/2006/chartDrawing">
    <cdr:from>
      <cdr:x>0.35705</cdr:x>
      <cdr:y>0.13278</cdr:y>
    </cdr:from>
    <cdr:to>
      <cdr:x>0.50805</cdr:x>
      <cdr:y>0.19153</cdr:y>
    </cdr:to>
    <cdr:sp macro="" textlink="">
      <cdr:nvSpPr>
        <cdr:cNvPr id="6" name="Text Box 5"/>
        <cdr:cNvSpPr txBox="1">
          <a:spLocks xmlns:a="http://schemas.openxmlformats.org/drawingml/2006/main" noChangeArrowheads="1"/>
        </cdr:cNvSpPr>
      </cdr:nvSpPr>
      <cdr:spPr bwMode="auto">
        <a:xfrm xmlns:a="http://schemas.openxmlformats.org/drawingml/2006/main">
          <a:off x="3064246" y="775291"/>
          <a:ext cx="1295886" cy="343031"/>
        </a:xfrm>
        <a:prstGeom xmlns:a="http://schemas.openxmlformats.org/drawingml/2006/main" prst="rect">
          <a:avLst/>
        </a:prstGeom>
        <a:solidFill xmlns:a="http://schemas.openxmlformats.org/drawingml/2006/main">
          <a:srgbClr val="FFFFFF"/>
        </a:solidFill>
        <a:ln xmlns:a="http://schemas.openxmlformats.org/drawingml/2006/main" w="9525">
          <a:solidFill>
            <a:srgbClr val="000000"/>
          </a:solidFill>
          <a:miter lim="800000"/>
          <a:headEnd/>
          <a:tailEnd/>
        </a:ln>
      </cdr:spPr>
      <cdr:txBody>
        <a:bodyPr xmlns:a="http://schemas.openxmlformats.org/drawingml/2006/main" wrap="none" lIns="36576" tIns="36576" rIns="0" bIns="0" anchor="t" upright="1">
          <a:spAutoFit/>
        </a:bodyPr>
        <a:lstStyle xmlns:a="http://schemas.openxmlformats.org/drawingml/2006/main">
          <a:lvl1pPr marL="0" indent="0">
            <a:defRPr sz="1100">
              <a:latin typeface="Calibri"/>
            </a:defRPr>
          </a:lvl1pPr>
          <a:lvl2pPr marL="457200" indent="0">
            <a:defRPr sz="1100">
              <a:latin typeface="Calibri"/>
            </a:defRPr>
          </a:lvl2pPr>
          <a:lvl3pPr marL="914400" indent="0">
            <a:defRPr sz="1100">
              <a:latin typeface="Calibri"/>
            </a:defRPr>
          </a:lvl3pPr>
          <a:lvl4pPr marL="1371600" indent="0">
            <a:defRPr sz="1100">
              <a:latin typeface="Calibri"/>
            </a:defRPr>
          </a:lvl4pPr>
          <a:lvl5pPr marL="1828800" indent="0">
            <a:defRPr sz="1100">
              <a:latin typeface="Calibri"/>
            </a:defRPr>
          </a:lvl5pPr>
          <a:lvl6pPr marL="2286000" indent="0">
            <a:defRPr sz="1100">
              <a:latin typeface="Calibri"/>
            </a:defRPr>
          </a:lvl6pPr>
          <a:lvl7pPr marL="2743200" indent="0">
            <a:defRPr sz="1100">
              <a:latin typeface="Calibri"/>
            </a:defRPr>
          </a:lvl7pPr>
          <a:lvl8pPr marL="3200400" indent="0">
            <a:defRPr sz="1100">
              <a:latin typeface="Calibri"/>
            </a:defRPr>
          </a:lvl8pPr>
          <a:lvl9pPr marL="3657600" indent="0">
            <a:defRPr sz="1100">
              <a:latin typeface="Calibri"/>
            </a:defRPr>
          </a:lvl9pPr>
        </a:lstStyle>
        <a:p xmlns:a="http://schemas.openxmlformats.org/drawingml/2006/main">
          <a:pPr algn="l" rtl="0">
            <a:defRPr sz="1000"/>
          </a:pPr>
          <a:r>
            <a:rPr lang="en-US" sz="2000" b="0" i="0" strike="noStrike">
              <a:solidFill>
                <a:srgbClr val="000000"/>
              </a:solidFill>
              <a:latin typeface="Arial"/>
              <a:cs typeface="Arial"/>
            </a:rPr>
            <a:t>16 minutes</a:t>
          </a:r>
        </a:p>
      </cdr:txBody>
    </cdr:sp>
  </cdr:relSizeAnchor>
  <cdr:relSizeAnchor xmlns:cdr="http://schemas.openxmlformats.org/drawingml/2006/chartDrawing">
    <cdr:from>
      <cdr:x>0.39921</cdr:x>
      <cdr:y>0.20613</cdr:y>
    </cdr:from>
    <cdr:to>
      <cdr:x>0.47837</cdr:x>
      <cdr:y>0.2064</cdr:y>
    </cdr:to>
    <cdr:sp macro="" textlink="">
      <cdr:nvSpPr>
        <cdr:cNvPr id="11" name="Straight Arrow Connector 10"/>
        <cdr:cNvSpPr/>
      </cdr:nvSpPr>
      <cdr:spPr>
        <a:xfrm xmlns:a="http://schemas.openxmlformats.org/drawingml/2006/main">
          <a:off x="3426047" y="1203546"/>
          <a:ext cx="679302" cy="1588"/>
        </a:xfrm>
        <a:prstGeom xmlns:a="http://schemas.openxmlformats.org/drawingml/2006/main" prst="straightConnector1">
          <a:avLst/>
        </a:prstGeom>
        <a:ln xmlns:a="http://schemas.openxmlformats.org/drawingml/2006/main" w="25400">
          <a:solidFill>
            <a:schemeClr val="tx1"/>
          </a:solidFill>
          <a:headEnd type="arrow"/>
          <a:tailEnd type="arrow"/>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txBody>
        <a:bodyPr xmlns:a="http://schemas.openxmlformats.org/drawingml/2006/main"/>
        <a:lstStyle xmlns:a="http://schemas.openxmlformats.org/drawingml/2006/main"/>
        <a:p xmlns:a="http://schemas.openxmlformats.org/drawingml/2006/main">
          <a:endParaRPr lang="en-US"/>
        </a:p>
      </cdr:txBody>
    </cdr:sp>
  </cdr:relSizeAnchor>
  <cdr:relSizeAnchor xmlns:cdr="http://schemas.openxmlformats.org/drawingml/2006/chartDrawing">
    <cdr:from>
      <cdr:x>0.23918</cdr:x>
      <cdr:y>0.48687</cdr:y>
    </cdr:from>
    <cdr:to>
      <cdr:x>0.30887</cdr:x>
      <cdr:y>0.48714</cdr:y>
    </cdr:to>
    <cdr:sp macro="" textlink="">
      <cdr:nvSpPr>
        <cdr:cNvPr id="13" name="Straight Arrow Connector 12"/>
        <cdr:cNvSpPr/>
      </cdr:nvSpPr>
      <cdr:spPr>
        <a:xfrm xmlns:a="http://schemas.openxmlformats.org/drawingml/2006/main">
          <a:off x="2052674" y="2842732"/>
          <a:ext cx="598082" cy="1588"/>
        </a:xfrm>
        <a:prstGeom xmlns:a="http://schemas.openxmlformats.org/drawingml/2006/main" prst="straightConnector1">
          <a:avLst/>
        </a:prstGeom>
        <a:ln xmlns:a="http://schemas.openxmlformats.org/drawingml/2006/main" w="25400">
          <a:solidFill>
            <a:schemeClr val="tx1"/>
          </a:solidFill>
          <a:headEnd type="arrow"/>
          <a:tailEnd type="arrow"/>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txBody>
        <a:bodyPr xmlns:a="http://schemas.openxmlformats.org/drawingml/2006/main"/>
        <a:lstStyle xmlns:a="http://schemas.openxmlformats.org/drawingml/2006/main"/>
        <a:p xmlns:a="http://schemas.openxmlformats.org/drawingml/2006/main">
          <a:endParaRPr lang="en-US"/>
        </a:p>
      </cdr:txBody>
    </cdr:sp>
  </cdr:relSizeAnchor>
</c:userShapes>
</file>

<file path=ppt/drawings/drawing2.xml><?xml version="1.0" encoding="utf-8"?>
<c:userShapes xmlns:c="http://schemas.openxmlformats.org/drawingml/2006/chart">
  <cdr:relSizeAnchor xmlns:cdr="http://schemas.openxmlformats.org/drawingml/2006/chartDrawing">
    <cdr:from>
      <cdr:x>0.24325</cdr:x>
      <cdr:y>0.272</cdr:y>
    </cdr:from>
    <cdr:to>
      <cdr:x>0.34975</cdr:x>
      <cdr:y>0.42825</cdr:y>
    </cdr:to>
    <cdr:sp macro="" textlink="">
      <cdr:nvSpPr>
        <cdr:cNvPr id="48129" name="Freeform 1"/>
        <cdr:cNvSpPr>
          <a:spLocks xmlns:a="http://schemas.openxmlformats.org/drawingml/2006/main"/>
        </cdr:cNvSpPr>
      </cdr:nvSpPr>
      <cdr:spPr bwMode="auto">
        <a:xfrm xmlns:a="http://schemas.openxmlformats.org/drawingml/2006/main">
          <a:off x="2087578" y="1580862"/>
          <a:ext cx="913985" cy="913776"/>
        </a:xfrm>
        <a:custGeom xmlns:a="http://schemas.openxmlformats.org/drawingml/2006/main">
          <a:avLst/>
          <a:gdLst/>
          <a:ahLst/>
          <a:cxnLst>
            <a:cxn ang="0">
              <a:pos x="0" y="863600"/>
            </a:cxn>
            <a:cxn ang="0">
              <a:pos x="25400" y="806450"/>
            </a:cxn>
            <a:cxn ang="0">
              <a:pos x="44450" y="787400"/>
            </a:cxn>
            <a:cxn ang="0">
              <a:pos x="69850" y="749300"/>
            </a:cxn>
            <a:cxn ang="0">
              <a:pos x="95250" y="711200"/>
            </a:cxn>
            <a:cxn ang="0">
              <a:pos x="114300" y="698500"/>
            </a:cxn>
            <a:cxn ang="0">
              <a:pos x="146050" y="666750"/>
            </a:cxn>
            <a:cxn ang="0">
              <a:pos x="184150" y="641350"/>
            </a:cxn>
            <a:cxn ang="0">
              <a:pos x="203200" y="622300"/>
            </a:cxn>
            <a:cxn ang="0">
              <a:pos x="222250" y="609600"/>
            </a:cxn>
            <a:cxn ang="0">
              <a:pos x="247650" y="577850"/>
            </a:cxn>
            <a:cxn ang="0">
              <a:pos x="273050" y="546100"/>
            </a:cxn>
            <a:cxn ang="0">
              <a:pos x="279400" y="527050"/>
            </a:cxn>
            <a:cxn ang="0">
              <a:pos x="311150" y="488950"/>
            </a:cxn>
            <a:cxn ang="0">
              <a:pos x="323850" y="469900"/>
            </a:cxn>
            <a:cxn ang="0">
              <a:pos x="330200" y="450850"/>
            </a:cxn>
            <a:cxn ang="0">
              <a:pos x="349250" y="438150"/>
            </a:cxn>
            <a:cxn ang="0">
              <a:pos x="381000" y="400050"/>
            </a:cxn>
            <a:cxn ang="0">
              <a:pos x="406400" y="361950"/>
            </a:cxn>
            <a:cxn ang="0">
              <a:pos x="419100" y="342900"/>
            </a:cxn>
            <a:cxn ang="0">
              <a:pos x="425450" y="323850"/>
            </a:cxn>
            <a:cxn ang="0">
              <a:pos x="444500" y="317500"/>
            </a:cxn>
            <a:cxn ang="0">
              <a:pos x="482600" y="260350"/>
            </a:cxn>
            <a:cxn ang="0">
              <a:pos x="501650" y="222250"/>
            </a:cxn>
            <a:cxn ang="0">
              <a:pos x="520700" y="203200"/>
            </a:cxn>
            <a:cxn ang="0">
              <a:pos x="533400" y="184150"/>
            </a:cxn>
            <a:cxn ang="0">
              <a:pos x="590550" y="146050"/>
            </a:cxn>
            <a:cxn ang="0">
              <a:pos x="628650" y="120650"/>
            </a:cxn>
            <a:cxn ang="0">
              <a:pos x="647700" y="114300"/>
            </a:cxn>
            <a:cxn ang="0">
              <a:pos x="685800" y="88900"/>
            </a:cxn>
            <a:cxn ang="0">
              <a:pos x="704850" y="76200"/>
            </a:cxn>
            <a:cxn ang="0">
              <a:pos x="717550" y="57150"/>
            </a:cxn>
            <a:cxn ang="0">
              <a:pos x="755650" y="44450"/>
            </a:cxn>
            <a:cxn ang="0">
              <a:pos x="774700" y="31750"/>
            </a:cxn>
            <a:cxn ang="0">
              <a:pos x="806450" y="25400"/>
            </a:cxn>
            <a:cxn ang="0">
              <a:pos x="863600" y="6350"/>
            </a:cxn>
            <a:cxn ang="0">
              <a:pos x="882650" y="0"/>
            </a:cxn>
            <a:cxn ang="0">
              <a:pos x="971550" y="6350"/>
            </a:cxn>
            <a:cxn ang="0">
              <a:pos x="990600" y="19050"/>
            </a:cxn>
            <a:cxn ang="0">
              <a:pos x="1028700" y="38100"/>
            </a:cxn>
            <a:cxn ang="0">
              <a:pos x="1066800" y="88900"/>
            </a:cxn>
          </a:cxnLst>
          <a:rect l="0" t="0" r="r" b="b"/>
          <a:pathLst>
            <a:path w="1066800" h="863600">
              <a:moveTo>
                <a:pt x="0" y="863600"/>
              </a:moveTo>
              <a:cubicBezTo>
                <a:pt x="9230" y="835911"/>
                <a:pt x="8629" y="826576"/>
                <a:pt x="25400" y="806450"/>
              </a:cubicBezTo>
              <a:cubicBezTo>
                <a:pt x="31149" y="799551"/>
                <a:pt x="38937" y="794489"/>
                <a:pt x="44450" y="787400"/>
              </a:cubicBezTo>
              <a:cubicBezTo>
                <a:pt x="53821" y="775352"/>
                <a:pt x="61383" y="762000"/>
                <a:pt x="69850" y="749300"/>
              </a:cubicBezTo>
              <a:cubicBezTo>
                <a:pt x="78317" y="736600"/>
                <a:pt x="86783" y="723900"/>
                <a:pt x="95250" y="711200"/>
              </a:cubicBezTo>
              <a:cubicBezTo>
                <a:pt x="99483" y="704850"/>
                <a:pt x="107950" y="702733"/>
                <a:pt x="114300" y="698500"/>
              </a:cubicBezTo>
              <a:cubicBezTo>
                <a:pt x="137583" y="663575"/>
                <a:pt x="114300" y="693208"/>
                <a:pt x="146050" y="666750"/>
              </a:cubicBezTo>
              <a:cubicBezTo>
                <a:pt x="177761" y="640324"/>
                <a:pt x="150672" y="652509"/>
                <a:pt x="184150" y="641350"/>
              </a:cubicBezTo>
              <a:cubicBezTo>
                <a:pt x="190500" y="635000"/>
                <a:pt x="196301" y="628049"/>
                <a:pt x="203200" y="622300"/>
              </a:cubicBezTo>
              <a:cubicBezTo>
                <a:pt x="209063" y="617414"/>
                <a:pt x="217482" y="615559"/>
                <a:pt x="222250" y="609600"/>
              </a:cubicBezTo>
              <a:cubicBezTo>
                <a:pt x="257303" y="565783"/>
                <a:pt x="193055" y="614246"/>
                <a:pt x="247650" y="577850"/>
              </a:cubicBezTo>
              <a:cubicBezTo>
                <a:pt x="263611" y="529967"/>
                <a:pt x="240224" y="587132"/>
                <a:pt x="273050" y="546100"/>
              </a:cubicBezTo>
              <a:cubicBezTo>
                <a:pt x="277231" y="540873"/>
                <a:pt x="276407" y="533037"/>
                <a:pt x="279400" y="527050"/>
              </a:cubicBezTo>
              <a:cubicBezTo>
                <a:pt x="291224" y="503401"/>
                <a:pt x="293595" y="510016"/>
                <a:pt x="311150" y="488950"/>
              </a:cubicBezTo>
              <a:cubicBezTo>
                <a:pt x="316036" y="483087"/>
                <a:pt x="320437" y="476726"/>
                <a:pt x="323850" y="469900"/>
              </a:cubicBezTo>
              <a:cubicBezTo>
                <a:pt x="326843" y="463913"/>
                <a:pt x="326019" y="456077"/>
                <a:pt x="330200" y="450850"/>
              </a:cubicBezTo>
              <a:cubicBezTo>
                <a:pt x="334968" y="444891"/>
                <a:pt x="342900" y="442383"/>
                <a:pt x="349250" y="438150"/>
              </a:cubicBezTo>
              <a:cubicBezTo>
                <a:pt x="362837" y="397389"/>
                <a:pt x="344094" y="441569"/>
                <a:pt x="381000" y="400050"/>
              </a:cubicBezTo>
              <a:cubicBezTo>
                <a:pt x="391141" y="388642"/>
                <a:pt x="397933" y="374650"/>
                <a:pt x="406400" y="361950"/>
              </a:cubicBezTo>
              <a:cubicBezTo>
                <a:pt x="410633" y="355600"/>
                <a:pt x="416687" y="350140"/>
                <a:pt x="419100" y="342900"/>
              </a:cubicBezTo>
              <a:cubicBezTo>
                <a:pt x="421217" y="336550"/>
                <a:pt x="420717" y="328583"/>
                <a:pt x="425450" y="323850"/>
              </a:cubicBezTo>
              <a:cubicBezTo>
                <a:pt x="430183" y="319117"/>
                <a:pt x="438150" y="319617"/>
                <a:pt x="444500" y="317500"/>
              </a:cubicBezTo>
              <a:cubicBezTo>
                <a:pt x="457200" y="298450"/>
                <a:pt x="469900" y="279400"/>
                <a:pt x="482600" y="260350"/>
              </a:cubicBezTo>
              <a:cubicBezTo>
                <a:pt x="520785" y="203072"/>
                <a:pt x="451691" y="282201"/>
                <a:pt x="501650" y="222250"/>
              </a:cubicBezTo>
              <a:cubicBezTo>
                <a:pt x="507399" y="215351"/>
                <a:pt x="514951" y="210099"/>
                <a:pt x="520700" y="203200"/>
              </a:cubicBezTo>
              <a:cubicBezTo>
                <a:pt x="525586" y="197337"/>
                <a:pt x="527657" y="189176"/>
                <a:pt x="533400" y="184150"/>
              </a:cubicBezTo>
              <a:cubicBezTo>
                <a:pt x="533400" y="184150"/>
                <a:pt x="581025" y="152400"/>
                <a:pt x="590550" y="146050"/>
              </a:cubicBezTo>
              <a:cubicBezTo>
                <a:pt x="603250" y="137583"/>
                <a:pt x="615950" y="129117"/>
                <a:pt x="628650" y="120650"/>
              </a:cubicBezTo>
              <a:cubicBezTo>
                <a:pt x="634219" y="116937"/>
                <a:pt x="641849" y="117551"/>
                <a:pt x="647700" y="114300"/>
              </a:cubicBezTo>
              <a:cubicBezTo>
                <a:pt x="661043" y="106887"/>
                <a:pt x="673100" y="97367"/>
                <a:pt x="685800" y="88900"/>
              </a:cubicBezTo>
              <a:cubicBezTo>
                <a:pt x="692150" y="84667"/>
                <a:pt x="704850" y="76200"/>
                <a:pt x="704850" y="76200"/>
              </a:cubicBezTo>
              <a:cubicBezTo>
                <a:pt x="709083" y="69850"/>
                <a:pt x="711078" y="61195"/>
                <a:pt x="717550" y="57150"/>
              </a:cubicBezTo>
              <a:cubicBezTo>
                <a:pt x="728902" y="50055"/>
                <a:pt x="742950" y="48683"/>
                <a:pt x="755650" y="44450"/>
              </a:cubicBezTo>
              <a:cubicBezTo>
                <a:pt x="762890" y="42037"/>
                <a:pt x="767554" y="34430"/>
                <a:pt x="774700" y="31750"/>
              </a:cubicBezTo>
              <a:cubicBezTo>
                <a:pt x="784806" y="27960"/>
                <a:pt x="796037" y="28240"/>
                <a:pt x="806450" y="25400"/>
              </a:cubicBezTo>
              <a:cubicBezTo>
                <a:pt x="806450" y="25400"/>
                <a:pt x="854075" y="9525"/>
                <a:pt x="863600" y="6350"/>
              </a:cubicBezTo>
              <a:cubicBezTo>
                <a:pt x="869950" y="4233"/>
                <a:pt x="882650" y="0"/>
                <a:pt x="882650" y="0"/>
              </a:cubicBezTo>
              <a:cubicBezTo>
                <a:pt x="912283" y="2117"/>
                <a:pt x="942293" y="1187"/>
                <a:pt x="971550" y="6350"/>
              </a:cubicBezTo>
              <a:cubicBezTo>
                <a:pt x="979066" y="7676"/>
                <a:pt x="983774" y="15637"/>
                <a:pt x="990600" y="19050"/>
              </a:cubicBezTo>
              <a:cubicBezTo>
                <a:pt x="1043180" y="45340"/>
                <a:pt x="974105" y="1704"/>
                <a:pt x="1028700" y="38100"/>
              </a:cubicBezTo>
              <a:cubicBezTo>
                <a:pt x="1057421" y="81181"/>
                <a:pt x="1043307" y="65407"/>
                <a:pt x="1066800" y="88900"/>
              </a:cubicBezTo>
            </a:path>
          </a:pathLst>
        </a:custGeom>
        <a:noFill xmlns:a="http://schemas.openxmlformats.org/drawingml/2006/main"/>
        <a:ln xmlns:a="http://schemas.openxmlformats.org/drawingml/2006/main" w="25400" cap="flat" cmpd="sng">
          <a:noFill/>
          <a:prstDash val="solid"/>
          <a:round/>
          <a:headEnd type="none" w="med" len="med"/>
          <a:tailEnd type="none" w="med" len="med"/>
        </a:ln>
      </cdr:spPr>
    </cdr:sp>
  </cdr:relSizeAnchor>
  <cdr:relSizeAnchor xmlns:cdr="http://schemas.openxmlformats.org/drawingml/2006/chartDrawing">
    <cdr:from>
      <cdr:x>0.35175</cdr:x>
      <cdr:y>0.28425</cdr:y>
    </cdr:from>
    <cdr:to>
      <cdr:x>0.59275</cdr:x>
      <cdr:y>0.72775</cdr:y>
    </cdr:to>
    <cdr:sp macro="" textlink="">
      <cdr:nvSpPr>
        <cdr:cNvPr id="48130" name="Freeform 2"/>
        <cdr:cNvSpPr>
          <a:spLocks xmlns:a="http://schemas.openxmlformats.org/drawingml/2006/main"/>
        </cdr:cNvSpPr>
      </cdr:nvSpPr>
      <cdr:spPr bwMode="auto">
        <a:xfrm xmlns:a="http://schemas.openxmlformats.org/drawingml/2006/main">
          <a:off x="3018727" y="1652387"/>
          <a:ext cx="2068268" cy="2595358"/>
        </a:xfrm>
        <a:custGeom xmlns:a="http://schemas.openxmlformats.org/drawingml/2006/main">
          <a:avLst/>
          <a:gdLst/>
          <a:ahLst/>
          <a:cxnLst>
            <a:cxn ang="0">
              <a:pos x="20664" y="53637"/>
            </a:cxn>
            <a:cxn ang="0">
              <a:pos x="49239" y="110787"/>
            </a:cxn>
            <a:cxn ang="0">
              <a:pos x="68289" y="167937"/>
            </a:cxn>
            <a:cxn ang="0">
              <a:pos x="87339" y="196512"/>
            </a:cxn>
            <a:cxn ang="0">
              <a:pos x="106389" y="253662"/>
            </a:cxn>
            <a:cxn ang="0">
              <a:pos x="125439" y="282237"/>
            </a:cxn>
            <a:cxn ang="0">
              <a:pos x="144489" y="339387"/>
            </a:cxn>
            <a:cxn ang="0">
              <a:pos x="163539" y="367962"/>
            </a:cxn>
            <a:cxn ang="0">
              <a:pos x="173064" y="396537"/>
            </a:cxn>
            <a:cxn ang="0">
              <a:pos x="192114" y="425112"/>
            </a:cxn>
            <a:cxn ang="0">
              <a:pos x="201639" y="453687"/>
            </a:cxn>
            <a:cxn ang="0">
              <a:pos x="220689" y="482262"/>
            </a:cxn>
            <a:cxn ang="0">
              <a:pos x="239739" y="539412"/>
            </a:cxn>
            <a:cxn ang="0">
              <a:pos x="258789" y="615612"/>
            </a:cxn>
            <a:cxn ang="0">
              <a:pos x="268314" y="653712"/>
            </a:cxn>
            <a:cxn ang="0">
              <a:pos x="277839" y="701337"/>
            </a:cxn>
            <a:cxn ang="0">
              <a:pos x="306414" y="796587"/>
            </a:cxn>
            <a:cxn ang="0">
              <a:pos x="373089" y="882312"/>
            </a:cxn>
            <a:cxn ang="0">
              <a:pos x="382614" y="910887"/>
            </a:cxn>
            <a:cxn ang="0">
              <a:pos x="420714" y="968037"/>
            </a:cxn>
            <a:cxn ang="0">
              <a:pos x="430239" y="996612"/>
            </a:cxn>
            <a:cxn ang="0">
              <a:pos x="449289" y="1025187"/>
            </a:cxn>
            <a:cxn ang="0">
              <a:pos x="468339" y="1082337"/>
            </a:cxn>
            <a:cxn ang="0">
              <a:pos x="477864" y="1110912"/>
            </a:cxn>
            <a:cxn ang="0">
              <a:pos x="506439" y="1168062"/>
            </a:cxn>
            <a:cxn ang="0">
              <a:pos x="525489" y="1196637"/>
            </a:cxn>
            <a:cxn ang="0">
              <a:pos x="535014" y="1225212"/>
            </a:cxn>
            <a:cxn ang="0">
              <a:pos x="639789" y="1349037"/>
            </a:cxn>
            <a:cxn ang="0">
              <a:pos x="668364" y="1377612"/>
            </a:cxn>
            <a:cxn ang="0">
              <a:pos x="696939" y="1434762"/>
            </a:cxn>
            <a:cxn ang="0">
              <a:pos x="725514" y="1453812"/>
            </a:cxn>
            <a:cxn ang="0">
              <a:pos x="773139" y="1539537"/>
            </a:cxn>
            <a:cxn ang="0">
              <a:pos x="849339" y="1653837"/>
            </a:cxn>
            <a:cxn ang="0">
              <a:pos x="868389" y="1682412"/>
            </a:cxn>
            <a:cxn ang="0">
              <a:pos x="877914" y="1710987"/>
            </a:cxn>
            <a:cxn ang="0">
              <a:pos x="906489" y="1730037"/>
            </a:cxn>
            <a:cxn ang="0">
              <a:pos x="944589" y="1796712"/>
            </a:cxn>
            <a:cxn ang="0">
              <a:pos x="982689" y="1853862"/>
            </a:cxn>
            <a:cxn ang="0">
              <a:pos x="1039839" y="1939587"/>
            </a:cxn>
            <a:cxn ang="0">
              <a:pos x="1087464" y="2025312"/>
            </a:cxn>
            <a:cxn ang="0">
              <a:pos x="1144614" y="2053887"/>
            </a:cxn>
            <a:cxn ang="0">
              <a:pos x="1201764" y="2101512"/>
            </a:cxn>
            <a:cxn ang="0">
              <a:pos x="1258914" y="2120562"/>
            </a:cxn>
            <a:cxn ang="0">
              <a:pos x="1287489" y="2139612"/>
            </a:cxn>
            <a:cxn ang="0">
              <a:pos x="1325589" y="2149137"/>
            </a:cxn>
            <a:cxn ang="0">
              <a:pos x="1382739" y="2177712"/>
            </a:cxn>
            <a:cxn ang="0">
              <a:pos x="1411314" y="2196762"/>
            </a:cxn>
            <a:cxn ang="0">
              <a:pos x="1477989" y="2215812"/>
            </a:cxn>
            <a:cxn ang="0">
              <a:pos x="1506564" y="2225337"/>
            </a:cxn>
            <a:cxn ang="0">
              <a:pos x="1544664" y="2234862"/>
            </a:cxn>
            <a:cxn ang="0">
              <a:pos x="1630389" y="2263437"/>
            </a:cxn>
            <a:cxn ang="0">
              <a:pos x="1697064" y="2282487"/>
            </a:cxn>
            <a:cxn ang="0">
              <a:pos x="1801839" y="2320587"/>
            </a:cxn>
            <a:cxn ang="0">
              <a:pos x="1982814" y="2330112"/>
            </a:cxn>
            <a:cxn ang="0">
              <a:pos x="2154264" y="2368212"/>
            </a:cxn>
            <a:cxn ang="0">
              <a:pos x="2230464" y="2377737"/>
            </a:cxn>
            <a:cxn ang="0">
              <a:pos x="2287614" y="2396787"/>
            </a:cxn>
            <a:cxn ang="0">
              <a:pos x="2316189" y="2415837"/>
            </a:cxn>
            <a:cxn ang="0">
              <a:pos x="2344764" y="2425362"/>
            </a:cxn>
            <a:cxn ang="0">
              <a:pos x="2373339" y="2444412"/>
            </a:cxn>
            <a:cxn ang="0">
              <a:pos x="2420964" y="2453937"/>
            </a:cxn>
          </a:cxnLst>
          <a:rect l="0" t="0" r="r" b="b"/>
          <a:pathLst>
            <a:path w="2420964" h="2455945">
              <a:moveTo>
                <a:pt x="20664" y="53637"/>
              </a:moveTo>
              <a:cubicBezTo>
                <a:pt x="55402" y="157850"/>
                <a:pt x="0" y="0"/>
                <a:pt x="49239" y="110787"/>
              </a:cubicBezTo>
              <a:cubicBezTo>
                <a:pt x="57394" y="129137"/>
                <a:pt x="57150" y="151229"/>
                <a:pt x="68289" y="167937"/>
              </a:cubicBezTo>
              <a:cubicBezTo>
                <a:pt x="74639" y="177462"/>
                <a:pt x="82690" y="186051"/>
                <a:pt x="87339" y="196512"/>
              </a:cubicBezTo>
              <a:cubicBezTo>
                <a:pt x="95494" y="214862"/>
                <a:pt x="100039" y="234612"/>
                <a:pt x="106389" y="253662"/>
              </a:cubicBezTo>
              <a:cubicBezTo>
                <a:pt x="110009" y="264522"/>
                <a:pt x="120790" y="271776"/>
                <a:pt x="125439" y="282237"/>
              </a:cubicBezTo>
              <a:cubicBezTo>
                <a:pt x="133594" y="300587"/>
                <a:pt x="138139" y="320337"/>
                <a:pt x="144489" y="339387"/>
              </a:cubicBezTo>
              <a:cubicBezTo>
                <a:pt x="148109" y="350247"/>
                <a:pt x="158419" y="357723"/>
                <a:pt x="163539" y="367962"/>
              </a:cubicBezTo>
              <a:cubicBezTo>
                <a:pt x="168029" y="376942"/>
                <a:pt x="168574" y="387557"/>
                <a:pt x="173064" y="396537"/>
              </a:cubicBezTo>
              <a:cubicBezTo>
                <a:pt x="178184" y="406776"/>
                <a:pt x="186994" y="414873"/>
                <a:pt x="192114" y="425112"/>
              </a:cubicBezTo>
              <a:cubicBezTo>
                <a:pt x="196604" y="434092"/>
                <a:pt x="197149" y="444707"/>
                <a:pt x="201639" y="453687"/>
              </a:cubicBezTo>
              <a:cubicBezTo>
                <a:pt x="206759" y="463926"/>
                <a:pt x="216040" y="471801"/>
                <a:pt x="220689" y="482262"/>
              </a:cubicBezTo>
              <a:cubicBezTo>
                <a:pt x="228844" y="500612"/>
                <a:pt x="233389" y="520362"/>
                <a:pt x="239739" y="539412"/>
              </a:cubicBezTo>
              <a:cubicBezTo>
                <a:pt x="256760" y="590474"/>
                <a:pt x="243464" y="546648"/>
                <a:pt x="258789" y="615612"/>
              </a:cubicBezTo>
              <a:cubicBezTo>
                <a:pt x="261629" y="628391"/>
                <a:pt x="265474" y="640933"/>
                <a:pt x="268314" y="653712"/>
              </a:cubicBezTo>
              <a:cubicBezTo>
                <a:pt x="271826" y="669516"/>
                <a:pt x="274327" y="685533"/>
                <a:pt x="277839" y="701337"/>
              </a:cubicBezTo>
              <a:cubicBezTo>
                <a:pt x="281539" y="717987"/>
                <a:pt x="299630" y="789803"/>
                <a:pt x="306414" y="796587"/>
              </a:cubicBezTo>
              <a:cubicBezTo>
                <a:pt x="351178" y="841351"/>
                <a:pt x="327517" y="813954"/>
                <a:pt x="373089" y="882312"/>
              </a:cubicBezTo>
              <a:cubicBezTo>
                <a:pt x="378658" y="890666"/>
                <a:pt x="377738" y="902110"/>
                <a:pt x="382614" y="910887"/>
              </a:cubicBezTo>
              <a:cubicBezTo>
                <a:pt x="393733" y="930901"/>
                <a:pt x="408014" y="948987"/>
                <a:pt x="420714" y="968037"/>
              </a:cubicBezTo>
              <a:cubicBezTo>
                <a:pt x="426283" y="976391"/>
                <a:pt x="425749" y="987632"/>
                <a:pt x="430239" y="996612"/>
              </a:cubicBezTo>
              <a:cubicBezTo>
                <a:pt x="435359" y="1006851"/>
                <a:pt x="444640" y="1014726"/>
                <a:pt x="449289" y="1025187"/>
              </a:cubicBezTo>
              <a:cubicBezTo>
                <a:pt x="457444" y="1043537"/>
                <a:pt x="461989" y="1063287"/>
                <a:pt x="468339" y="1082337"/>
              </a:cubicBezTo>
              <a:cubicBezTo>
                <a:pt x="471514" y="1091862"/>
                <a:pt x="472295" y="1102558"/>
                <a:pt x="477864" y="1110912"/>
              </a:cubicBezTo>
              <a:cubicBezTo>
                <a:pt x="532459" y="1192804"/>
                <a:pt x="467004" y="1089192"/>
                <a:pt x="506439" y="1168062"/>
              </a:cubicBezTo>
              <a:cubicBezTo>
                <a:pt x="511559" y="1178301"/>
                <a:pt x="520369" y="1186398"/>
                <a:pt x="525489" y="1196637"/>
              </a:cubicBezTo>
              <a:cubicBezTo>
                <a:pt x="529979" y="1205617"/>
                <a:pt x="530138" y="1216435"/>
                <a:pt x="535014" y="1225212"/>
              </a:cubicBezTo>
              <a:cubicBezTo>
                <a:pt x="569723" y="1287689"/>
                <a:pt x="585514" y="1294762"/>
                <a:pt x="639789" y="1349037"/>
              </a:cubicBezTo>
              <a:cubicBezTo>
                <a:pt x="649314" y="1358562"/>
                <a:pt x="668364" y="1377612"/>
                <a:pt x="668364" y="1377612"/>
              </a:cubicBezTo>
              <a:cubicBezTo>
                <a:pt x="676111" y="1400853"/>
                <a:pt x="678475" y="1416298"/>
                <a:pt x="696939" y="1434762"/>
              </a:cubicBezTo>
              <a:cubicBezTo>
                <a:pt x="705034" y="1442857"/>
                <a:pt x="715989" y="1447462"/>
                <a:pt x="725514" y="1453812"/>
              </a:cubicBezTo>
              <a:cubicBezTo>
                <a:pt x="742279" y="1504107"/>
                <a:pt x="729470" y="1474033"/>
                <a:pt x="773139" y="1539537"/>
              </a:cubicBezTo>
              <a:cubicBezTo>
                <a:pt x="798539" y="1577637"/>
                <a:pt x="823939" y="1615737"/>
                <a:pt x="849339" y="1653837"/>
              </a:cubicBezTo>
              <a:cubicBezTo>
                <a:pt x="855689" y="1663362"/>
                <a:pt x="862039" y="1672887"/>
                <a:pt x="868389" y="1682412"/>
              </a:cubicBezTo>
              <a:cubicBezTo>
                <a:pt x="873958" y="1690766"/>
                <a:pt x="871642" y="1703147"/>
                <a:pt x="877914" y="1710987"/>
              </a:cubicBezTo>
              <a:cubicBezTo>
                <a:pt x="885065" y="1719926"/>
                <a:pt x="896964" y="1723687"/>
                <a:pt x="906489" y="1730037"/>
              </a:cubicBezTo>
              <a:cubicBezTo>
                <a:pt x="972387" y="1828885"/>
                <a:pt x="872080" y="1675864"/>
                <a:pt x="944589" y="1796712"/>
              </a:cubicBezTo>
              <a:cubicBezTo>
                <a:pt x="956369" y="1816345"/>
                <a:pt x="969989" y="1834812"/>
                <a:pt x="982689" y="1853862"/>
              </a:cubicBezTo>
              <a:cubicBezTo>
                <a:pt x="1001739" y="1882437"/>
                <a:pt x="1020789" y="1911012"/>
                <a:pt x="1039839" y="1939587"/>
              </a:cubicBezTo>
              <a:cubicBezTo>
                <a:pt x="1059009" y="1968342"/>
                <a:pt x="1038311" y="2008928"/>
                <a:pt x="1087464" y="2025312"/>
              </a:cubicBezTo>
              <a:cubicBezTo>
                <a:pt x="1116103" y="2034858"/>
                <a:pt x="1119995" y="2033371"/>
                <a:pt x="1144614" y="2053887"/>
              </a:cubicBezTo>
              <a:cubicBezTo>
                <a:pt x="1170249" y="2075250"/>
                <a:pt x="1171358" y="2087998"/>
                <a:pt x="1201764" y="2101512"/>
              </a:cubicBezTo>
              <a:cubicBezTo>
                <a:pt x="1220114" y="2109667"/>
                <a:pt x="1239864" y="2114212"/>
                <a:pt x="1258914" y="2120562"/>
              </a:cubicBezTo>
              <a:cubicBezTo>
                <a:pt x="1269774" y="2124182"/>
                <a:pt x="1276967" y="2135103"/>
                <a:pt x="1287489" y="2139612"/>
              </a:cubicBezTo>
              <a:cubicBezTo>
                <a:pt x="1299521" y="2144769"/>
                <a:pt x="1312889" y="2145962"/>
                <a:pt x="1325589" y="2149137"/>
              </a:cubicBezTo>
              <a:cubicBezTo>
                <a:pt x="1407481" y="2203732"/>
                <a:pt x="1303869" y="2138277"/>
                <a:pt x="1382739" y="2177712"/>
              </a:cubicBezTo>
              <a:cubicBezTo>
                <a:pt x="1392978" y="2182832"/>
                <a:pt x="1401075" y="2191642"/>
                <a:pt x="1411314" y="2196762"/>
              </a:cubicBezTo>
              <a:cubicBezTo>
                <a:pt x="1426539" y="2204375"/>
                <a:pt x="1463747" y="2211743"/>
                <a:pt x="1477989" y="2215812"/>
              </a:cubicBezTo>
              <a:cubicBezTo>
                <a:pt x="1487643" y="2218570"/>
                <a:pt x="1496910" y="2222579"/>
                <a:pt x="1506564" y="2225337"/>
              </a:cubicBezTo>
              <a:cubicBezTo>
                <a:pt x="1519151" y="2228933"/>
                <a:pt x="1532125" y="2231100"/>
                <a:pt x="1544664" y="2234862"/>
              </a:cubicBezTo>
              <a:cubicBezTo>
                <a:pt x="1544664" y="2234862"/>
                <a:pt x="1616101" y="2258674"/>
                <a:pt x="1630389" y="2263437"/>
              </a:cubicBezTo>
              <a:cubicBezTo>
                <a:pt x="1648700" y="2269541"/>
                <a:pt x="1678718" y="2273314"/>
                <a:pt x="1697064" y="2282487"/>
              </a:cubicBezTo>
              <a:cubicBezTo>
                <a:pt x="1780997" y="2324453"/>
                <a:pt x="1637749" y="2279564"/>
                <a:pt x="1801839" y="2320587"/>
              </a:cubicBezTo>
              <a:cubicBezTo>
                <a:pt x="1860444" y="2335238"/>
                <a:pt x="1922489" y="2326937"/>
                <a:pt x="1982814" y="2330112"/>
              </a:cubicBezTo>
              <a:cubicBezTo>
                <a:pt x="2090426" y="2357015"/>
                <a:pt x="2033341" y="2344027"/>
                <a:pt x="2154264" y="2368212"/>
              </a:cubicBezTo>
              <a:cubicBezTo>
                <a:pt x="2179365" y="2373232"/>
                <a:pt x="2205064" y="2374562"/>
                <a:pt x="2230464" y="2377737"/>
              </a:cubicBezTo>
              <a:cubicBezTo>
                <a:pt x="2249514" y="2384087"/>
                <a:pt x="2270906" y="2385648"/>
                <a:pt x="2287614" y="2396787"/>
              </a:cubicBezTo>
              <a:cubicBezTo>
                <a:pt x="2297139" y="2403137"/>
                <a:pt x="2305950" y="2410717"/>
                <a:pt x="2316189" y="2415837"/>
              </a:cubicBezTo>
              <a:cubicBezTo>
                <a:pt x="2325169" y="2420327"/>
                <a:pt x="2335784" y="2420872"/>
                <a:pt x="2344764" y="2425362"/>
              </a:cubicBezTo>
              <a:cubicBezTo>
                <a:pt x="2355003" y="2430482"/>
                <a:pt x="2363100" y="2439292"/>
                <a:pt x="2373339" y="2444412"/>
              </a:cubicBezTo>
              <a:cubicBezTo>
                <a:pt x="2396405" y="2455945"/>
                <a:pt x="2399168" y="2453937"/>
                <a:pt x="2420964" y="2453937"/>
              </a:cubicBezTo>
            </a:path>
          </a:pathLst>
        </a:custGeom>
        <a:noFill xmlns:a="http://schemas.openxmlformats.org/drawingml/2006/main"/>
        <a:ln xmlns:a="http://schemas.openxmlformats.org/drawingml/2006/main" w="15875" cap="flat" cmpd="sng">
          <a:noFill/>
          <a:prstDash val="solid"/>
          <a:round/>
          <a:headEnd type="none" w="med" len="med"/>
          <a:tailEnd type="none" w="med" len="med"/>
        </a:ln>
      </cdr:spPr>
    </cdr:sp>
  </cdr:relSizeAnchor>
  <cdr:relSizeAnchor xmlns:cdr="http://schemas.openxmlformats.org/drawingml/2006/chartDrawing">
    <cdr:from>
      <cdr:x>0.32</cdr:x>
      <cdr:y>0.237</cdr:y>
    </cdr:from>
    <cdr:to>
      <cdr:x>0.82075</cdr:x>
      <cdr:y>0.79775</cdr:y>
    </cdr:to>
    <cdr:sp macro="" textlink="">
      <cdr:nvSpPr>
        <cdr:cNvPr id="48131" name="Freeform 3"/>
        <cdr:cNvSpPr>
          <a:spLocks xmlns:a="http://schemas.openxmlformats.org/drawingml/2006/main"/>
        </cdr:cNvSpPr>
      </cdr:nvSpPr>
      <cdr:spPr bwMode="auto">
        <a:xfrm xmlns:a="http://schemas.openxmlformats.org/drawingml/2006/main">
          <a:off x="2746248" y="1375043"/>
          <a:ext cx="4299595" cy="3282880"/>
        </a:xfrm>
        <a:custGeom xmlns:a="http://schemas.openxmlformats.org/drawingml/2006/main">
          <a:avLst/>
          <a:gdLst/>
          <a:ahLst/>
          <a:cxnLst>
            <a:cxn ang="0">
              <a:pos x="9525" y="771525"/>
            </a:cxn>
            <a:cxn ang="0">
              <a:pos x="66675" y="685800"/>
            </a:cxn>
            <a:cxn ang="0">
              <a:pos x="171450" y="590550"/>
            </a:cxn>
            <a:cxn ang="0">
              <a:pos x="219075" y="533400"/>
            </a:cxn>
            <a:cxn ang="0">
              <a:pos x="295275" y="428625"/>
            </a:cxn>
            <a:cxn ang="0">
              <a:pos x="361950" y="314325"/>
            </a:cxn>
            <a:cxn ang="0">
              <a:pos x="419100" y="209550"/>
            </a:cxn>
            <a:cxn ang="0">
              <a:pos x="485775" y="133350"/>
            </a:cxn>
            <a:cxn ang="0">
              <a:pos x="571500" y="95250"/>
            </a:cxn>
            <a:cxn ang="0">
              <a:pos x="666750" y="9525"/>
            </a:cxn>
            <a:cxn ang="0">
              <a:pos x="771525" y="28575"/>
            </a:cxn>
            <a:cxn ang="0">
              <a:pos x="857250" y="142875"/>
            </a:cxn>
            <a:cxn ang="0">
              <a:pos x="962025" y="238125"/>
            </a:cxn>
            <a:cxn ang="0">
              <a:pos x="1019175" y="361950"/>
            </a:cxn>
            <a:cxn ang="0">
              <a:pos x="1104900" y="504825"/>
            </a:cxn>
            <a:cxn ang="0">
              <a:pos x="1181100" y="590550"/>
            </a:cxn>
            <a:cxn ang="0">
              <a:pos x="1257300" y="666750"/>
            </a:cxn>
            <a:cxn ang="0">
              <a:pos x="1343025" y="771525"/>
            </a:cxn>
            <a:cxn ang="0">
              <a:pos x="1381125" y="866775"/>
            </a:cxn>
            <a:cxn ang="0">
              <a:pos x="1419225" y="981075"/>
            </a:cxn>
            <a:cxn ang="0">
              <a:pos x="1457325" y="1028700"/>
            </a:cxn>
            <a:cxn ang="0">
              <a:pos x="1524000" y="1123950"/>
            </a:cxn>
            <a:cxn ang="0">
              <a:pos x="1571625" y="1200150"/>
            </a:cxn>
            <a:cxn ang="0">
              <a:pos x="1628775" y="1257300"/>
            </a:cxn>
            <a:cxn ang="0">
              <a:pos x="1676400" y="1314450"/>
            </a:cxn>
            <a:cxn ang="0">
              <a:pos x="1752600" y="1438275"/>
            </a:cxn>
            <a:cxn ang="0">
              <a:pos x="1790700" y="1495425"/>
            </a:cxn>
            <a:cxn ang="0">
              <a:pos x="1876425" y="1609725"/>
            </a:cxn>
            <a:cxn ang="0">
              <a:pos x="1933575" y="1657350"/>
            </a:cxn>
            <a:cxn ang="0">
              <a:pos x="2019300" y="1781175"/>
            </a:cxn>
            <a:cxn ang="0">
              <a:pos x="2066925" y="1819275"/>
            </a:cxn>
            <a:cxn ang="0">
              <a:pos x="2133600" y="1895475"/>
            </a:cxn>
            <a:cxn ang="0">
              <a:pos x="2209800" y="2000250"/>
            </a:cxn>
            <a:cxn ang="0">
              <a:pos x="2257425" y="2066925"/>
            </a:cxn>
            <a:cxn ang="0">
              <a:pos x="2466975" y="2247900"/>
            </a:cxn>
            <a:cxn ang="0">
              <a:pos x="2609850" y="2381250"/>
            </a:cxn>
            <a:cxn ang="0">
              <a:pos x="2705100" y="2419350"/>
            </a:cxn>
            <a:cxn ang="0">
              <a:pos x="2762250" y="2447925"/>
            </a:cxn>
            <a:cxn ang="0">
              <a:pos x="2971800" y="2552700"/>
            </a:cxn>
            <a:cxn ang="0">
              <a:pos x="3086100" y="2600325"/>
            </a:cxn>
            <a:cxn ang="0">
              <a:pos x="3295650" y="2667000"/>
            </a:cxn>
            <a:cxn ang="0">
              <a:pos x="3486150" y="2733675"/>
            </a:cxn>
            <a:cxn ang="0">
              <a:pos x="3581400" y="2752725"/>
            </a:cxn>
            <a:cxn ang="0">
              <a:pos x="3686175" y="2809875"/>
            </a:cxn>
            <a:cxn ang="0">
              <a:pos x="3848100" y="2867025"/>
            </a:cxn>
            <a:cxn ang="0">
              <a:pos x="4000500" y="2933700"/>
            </a:cxn>
            <a:cxn ang="0">
              <a:pos x="4210050" y="2971800"/>
            </a:cxn>
            <a:cxn ang="0">
              <a:pos x="4495800" y="3028950"/>
            </a:cxn>
            <a:cxn ang="0">
              <a:pos x="4629150" y="3048000"/>
            </a:cxn>
            <a:cxn ang="0">
              <a:pos x="4695825" y="3067050"/>
            </a:cxn>
            <a:cxn ang="0">
              <a:pos x="4772025" y="3105150"/>
            </a:cxn>
          </a:cxnLst>
          <a:rect l="0" t="0" r="r" b="b"/>
          <a:pathLst>
            <a:path w="4772025" h="3105150">
              <a:moveTo>
                <a:pt x="0" y="800100"/>
              </a:moveTo>
              <a:cubicBezTo>
                <a:pt x="3175" y="790575"/>
                <a:pt x="4649" y="780302"/>
                <a:pt x="9525" y="771525"/>
              </a:cubicBezTo>
              <a:cubicBezTo>
                <a:pt x="20644" y="751511"/>
                <a:pt x="34925" y="733425"/>
                <a:pt x="47625" y="714375"/>
              </a:cubicBezTo>
              <a:cubicBezTo>
                <a:pt x="53975" y="704850"/>
                <a:pt x="60325" y="695325"/>
                <a:pt x="66675" y="685800"/>
              </a:cubicBezTo>
              <a:cubicBezTo>
                <a:pt x="73025" y="676275"/>
                <a:pt x="76200" y="663575"/>
                <a:pt x="85725" y="657225"/>
              </a:cubicBezTo>
              <a:cubicBezTo>
                <a:pt x="125551" y="630674"/>
                <a:pt x="143472" y="624123"/>
                <a:pt x="171450" y="590550"/>
              </a:cubicBezTo>
              <a:cubicBezTo>
                <a:pt x="178779" y="581756"/>
                <a:pt x="183171" y="570769"/>
                <a:pt x="190500" y="561975"/>
              </a:cubicBezTo>
              <a:cubicBezTo>
                <a:pt x="199124" y="551627"/>
                <a:pt x="210805" y="544033"/>
                <a:pt x="219075" y="533400"/>
              </a:cubicBezTo>
              <a:cubicBezTo>
                <a:pt x="278912" y="456467"/>
                <a:pt x="230432" y="494079"/>
                <a:pt x="285750" y="457200"/>
              </a:cubicBezTo>
              <a:cubicBezTo>
                <a:pt x="288925" y="447675"/>
                <a:pt x="289706" y="436979"/>
                <a:pt x="295275" y="428625"/>
              </a:cubicBezTo>
              <a:cubicBezTo>
                <a:pt x="325183" y="383763"/>
                <a:pt x="322125" y="418220"/>
                <a:pt x="342900" y="371475"/>
              </a:cubicBezTo>
              <a:cubicBezTo>
                <a:pt x="351055" y="353125"/>
                <a:pt x="352970" y="332286"/>
                <a:pt x="361950" y="314325"/>
              </a:cubicBezTo>
              <a:cubicBezTo>
                <a:pt x="419517" y="199190"/>
                <a:pt x="346198" y="341892"/>
                <a:pt x="400050" y="247650"/>
              </a:cubicBezTo>
              <a:cubicBezTo>
                <a:pt x="407095" y="235322"/>
                <a:pt x="410010" y="220458"/>
                <a:pt x="419100" y="209550"/>
              </a:cubicBezTo>
              <a:cubicBezTo>
                <a:pt x="426429" y="200756"/>
                <a:pt x="438150" y="196850"/>
                <a:pt x="447675" y="190500"/>
              </a:cubicBezTo>
              <a:cubicBezTo>
                <a:pt x="460375" y="171450"/>
                <a:pt x="473075" y="152400"/>
                <a:pt x="485775" y="133350"/>
              </a:cubicBezTo>
              <a:cubicBezTo>
                <a:pt x="491344" y="124996"/>
                <a:pt x="505370" y="128315"/>
                <a:pt x="514350" y="123825"/>
              </a:cubicBezTo>
              <a:cubicBezTo>
                <a:pt x="588208" y="86896"/>
                <a:pt x="499676" y="119191"/>
                <a:pt x="571500" y="95250"/>
              </a:cubicBezTo>
              <a:cubicBezTo>
                <a:pt x="584200" y="76200"/>
                <a:pt x="587880" y="45340"/>
                <a:pt x="609600" y="38100"/>
              </a:cubicBezTo>
              <a:cubicBezTo>
                <a:pt x="681424" y="14159"/>
                <a:pt x="592892" y="46454"/>
                <a:pt x="666750" y="9525"/>
              </a:cubicBezTo>
              <a:cubicBezTo>
                <a:pt x="675730" y="5035"/>
                <a:pt x="685800" y="3175"/>
                <a:pt x="695325" y="0"/>
              </a:cubicBezTo>
              <a:cubicBezTo>
                <a:pt x="729400" y="6815"/>
                <a:pt x="746999" y="4049"/>
                <a:pt x="771525" y="28575"/>
              </a:cubicBezTo>
              <a:cubicBezTo>
                <a:pt x="842987" y="100037"/>
                <a:pt x="745872" y="16003"/>
                <a:pt x="800100" y="85725"/>
              </a:cubicBezTo>
              <a:cubicBezTo>
                <a:pt x="816640" y="106991"/>
                <a:pt x="842306" y="120459"/>
                <a:pt x="857250" y="142875"/>
              </a:cubicBezTo>
              <a:cubicBezTo>
                <a:pt x="863600" y="152400"/>
                <a:pt x="867685" y="163912"/>
                <a:pt x="876300" y="171450"/>
              </a:cubicBezTo>
              <a:cubicBezTo>
                <a:pt x="913815" y="204275"/>
                <a:pt x="935407" y="200860"/>
                <a:pt x="962025" y="238125"/>
              </a:cubicBezTo>
              <a:cubicBezTo>
                <a:pt x="970278" y="249679"/>
                <a:pt x="974030" y="263897"/>
                <a:pt x="981075" y="276225"/>
              </a:cubicBezTo>
              <a:cubicBezTo>
                <a:pt x="1017301" y="339621"/>
                <a:pt x="985914" y="262167"/>
                <a:pt x="1019175" y="361950"/>
              </a:cubicBezTo>
              <a:cubicBezTo>
                <a:pt x="1026415" y="383670"/>
                <a:pt x="1050035" y="397380"/>
                <a:pt x="1057275" y="419100"/>
              </a:cubicBezTo>
              <a:cubicBezTo>
                <a:pt x="1074040" y="469395"/>
                <a:pt x="1061231" y="439321"/>
                <a:pt x="1104900" y="504825"/>
              </a:cubicBezTo>
              <a:cubicBezTo>
                <a:pt x="1112372" y="516033"/>
                <a:pt x="1124851" y="523052"/>
                <a:pt x="1133475" y="533400"/>
              </a:cubicBezTo>
              <a:cubicBezTo>
                <a:pt x="1167532" y="574268"/>
                <a:pt x="1135564" y="552604"/>
                <a:pt x="1181100" y="590550"/>
              </a:cubicBezTo>
              <a:cubicBezTo>
                <a:pt x="1189894" y="597879"/>
                <a:pt x="1200881" y="602271"/>
                <a:pt x="1209675" y="609600"/>
              </a:cubicBezTo>
              <a:cubicBezTo>
                <a:pt x="1303300" y="687621"/>
                <a:pt x="1182375" y="591825"/>
                <a:pt x="1257300" y="666750"/>
              </a:cubicBezTo>
              <a:cubicBezTo>
                <a:pt x="1265395" y="674845"/>
                <a:pt x="1276350" y="679450"/>
                <a:pt x="1285875" y="685800"/>
              </a:cubicBezTo>
              <a:cubicBezTo>
                <a:pt x="1304925" y="714375"/>
                <a:pt x="1323975" y="742950"/>
                <a:pt x="1343025" y="771525"/>
              </a:cubicBezTo>
              <a:cubicBezTo>
                <a:pt x="1349375" y="781050"/>
                <a:pt x="1358455" y="789240"/>
                <a:pt x="1362075" y="800100"/>
              </a:cubicBezTo>
              <a:cubicBezTo>
                <a:pt x="1394086" y="896132"/>
                <a:pt x="1345245" y="747174"/>
                <a:pt x="1381125" y="866775"/>
              </a:cubicBezTo>
              <a:cubicBezTo>
                <a:pt x="1386895" y="886009"/>
                <a:pt x="1393825" y="904875"/>
                <a:pt x="1400175" y="923925"/>
              </a:cubicBezTo>
              <a:cubicBezTo>
                <a:pt x="1406525" y="942975"/>
                <a:pt x="1412875" y="962025"/>
                <a:pt x="1419225" y="981075"/>
              </a:cubicBezTo>
              <a:cubicBezTo>
                <a:pt x="1422845" y="991935"/>
                <a:pt x="1438275" y="993775"/>
                <a:pt x="1447800" y="1000125"/>
              </a:cubicBezTo>
              <a:cubicBezTo>
                <a:pt x="1450975" y="1009650"/>
                <a:pt x="1453370" y="1019472"/>
                <a:pt x="1457325" y="1028700"/>
              </a:cubicBezTo>
              <a:cubicBezTo>
                <a:pt x="1465545" y="1047881"/>
                <a:pt x="1481358" y="1078494"/>
                <a:pt x="1495425" y="1095375"/>
              </a:cubicBezTo>
              <a:cubicBezTo>
                <a:pt x="1504049" y="1105723"/>
                <a:pt x="1516170" y="1112989"/>
                <a:pt x="1524000" y="1123950"/>
              </a:cubicBezTo>
              <a:cubicBezTo>
                <a:pt x="1532253" y="1135504"/>
                <a:pt x="1535525" y="1150009"/>
                <a:pt x="1543050" y="1162050"/>
              </a:cubicBezTo>
              <a:cubicBezTo>
                <a:pt x="1551464" y="1175512"/>
                <a:pt x="1562398" y="1187232"/>
                <a:pt x="1571625" y="1200150"/>
              </a:cubicBezTo>
              <a:cubicBezTo>
                <a:pt x="1578279" y="1209465"/>
                <a:pt x="1582580" y="1220630"/>
                <a:pt x="1590675" y="1228725"/>
              </a:cubicBezTo>
              <a:cubicBezTo>
                <a:pt x="1601900" y="1239950"/>
                <a:pt x="1617550" y="1246075"/>
                <a:pt x="1628775" y="1257300"/>
              </a:cubicBezTo>
              <a:cubicBezTo>
                <a:pt x="1636870" y="1265395"/>
                <a:pt x="1640496" y="1277081"/>
                <a:pt x="1647825" y="1285875"/>
              </a:cubicBezTo>
              <a:cubicBezTo>
                <a:pt x="1656449" y="1296223"/>
                <a:pt x="1667776" y="1304102"/>
                <a:pt x="1676400" y="1314450"/>
              </a:cubicBezTo>
              <a:cubicBezTo>
                <a:pt x="1699935" y="1342692"/>
                <a:pt x="1694537" y="1347853"/>
                <a:pt x="1714500" y="1381125"/>
              </a:cubicBezTo>
              <a:cubicBezTo>
                <a:pt x="1726280" y="1400758"/>
                <a:pt x="1739900" y="1419225"/>
                <a:pt x="1752600" y="1438275"/>
              </a:cubicBezTo>
              <a:cubicBezTo>
                <a:pt x="1758950" y="1447800"/>
                <a:pt x="1765300" y="1457325"/>
                <a:pt x="1771650" y="1466850"/>
              </a:cubicBezTo>
              <a:cubicBezTo>
                <a:pt x="1778000" y="1476375"/>
                <a:pt x="1783831" y="1486267"/>
                <a:pt x="1790700" y="1495425"/>
              </a:cubicBezTo>
              <a:cubicBezTo>
                <a:pt x="1800225" y="1508125"/>
                <a:pt x="1810048" y="1520607"/>
                <a:pt x="1819275" y="1533525"/>
              </a:cubicBezTo>
              <a:cubicBezTo>
                <a:pt x="1850779" y="1577630"/>
                <a:pt x="1829084" y="1555621"/>
                <a:pt x="1876425" y="1609725"/>
              </a:cubicBezTo>
              <a:cubicBezTo>
                <a:pt x="1885295" y="1619862"/>
                <a:pt x="1894652" y="1629676"/>
                <a:pt x="1905000" y="1638300"/>
              </a:cubicBezTo>
              <a:cubicBezTo>
                <a:pt x="1913794" y="1645629"/>
                <a:pt x="1925480" y="1649255"/>
                <a:pt x="1933575" y="1657350"/>
              </a:cubicBezTo>
              <a:cubicBezTo>
                <a:pt x="1987836" y="1711611"/>
                <a:pt x="1957491" y="1689900"/>
                <a:pt x="1990725" y="1743075"/>
              </a:cubicBezTo>
              <a:cubicBezTo>
                <a:pt x="1999139" y="1756537"/>
                <a:pt x="2010073" y="1768257"/>
                <a:pt x="2019300" y="1781175"/>
              </a:cubicBezTo>
              <a:cubicBezTo>
                <a:pt x="2025954" y="1790490"/>
                <a:pt x="2029411" y="1802599"/>
                <a:pt x="2038350" y="1809750"/>
              </a:cubicBezTo>
              <a:cubicBezTo>
                <a:pt x="2046190" y="1816022"/>
                <a:pt x="2057400" y="1816100"/>
                <a:pt x="2066925" y="1819275"/>
              </a:cubicBezTo>
              <a:cubicBezTo>
                <a:pt x="2073275" y="1828800"/>
                <a:pt x="2078437" y="1839235"/>
                <a:pt x="2085975" y="1847850"/>
              </a:cubicBezTo>
              <a:cubicBezTo>
                <a:pt x="2100759" y="1864746"/>
                <a:pt x="2120725" y="1877083"/>
                <a:pt x="2133600" y="1895475"/>
              </a:cubicBezTo>
              <a:cubicBezTo>
                <a:pt x="2143405" y="1909482"/>
                <a:pt x="2142594" y="1929272"/>
                <a:pt x="2152650" y="1943100"/>
              </a:cubicBezTo>
              <a:cubicBezTo>
                <a:pt x="2168496" y="1964888"/>
                <a:pt x="2190750" y="1981200"/>
                <a:pt x="2209800" y="2000250"/>
              </a:cubicBezTo>
              <a:cubicBezTo>
                <a:pt x="2219840" y="2010290"/>
                <a:pt x="2220597" y="2026796"/>
                <a:pt x="2228850" y="2038350"/>
              </a:cubicBezTo>
              <a:cubicBezTo>
                <a:pt x="2236680" y="2049311"/>
                <a:pt x="2248801" y="2056577"/>
                <a:pt x="2257425" y="2066925"/>
              </a:cubicBezTo>
              <a:cubicBezTo>
                <a:pt x="2288257" y="2103923"/>
                <a:pt x="2263309" y="2090682"/>
                <a:pt x="2305050" y="2124075"/>
              </a:cubicBezTo>
              <a:cubicBezTo>
                <a:pt x="2345505" y="2156439"/>
                <a:pt x="2438687" y="2212539"/>
                <a:pt x="2466975" y="2247900"/>
              </a:cubicBezTo>
              <a:cubicBezTo>
                <a:pt x="2486196" y="2271927"/>
                <a:pt x="2508784" y="2303755"/>
                <a:pt x="2533650" y="2324100"/>
              </a:cubicBezTo>
              <a:cubicBezTo>
                <a:pt x="2558223" y="2344205"/>
                <a:pt x="2579048" y="2373549"/>
                <a:pt x="2609850" y="2381250"/>
              </a:cubicBezTo>
              <a:cubicBezTo>
                <a:pt x="2622550" y="2384425"/>
                <a:pt x="2635250" y="2387600"/>
                <a:pt x="2647950" y="2390775"/>
              </a:cubicBezTo>
              <a:cubicBezTo>
                <a:pt x="2729842" y="2445370"/>
                <a:pt x="2626230" y="2379915"/>
                <a:pt x="2705100" y="2419350"/>
              </a:cubicBezTo>
              <a:cubicBezTo>
                <a:pt x="2715339" y="2424470"/>
                <a:pt x="2723436" y="2433280"/>
                <a:pt x="2733675" y="2438400"/>
              </a:cubicBezTo>
              <a:cubicBezTo>
                <a:pt x="2742655" y="2442890"/>
                <a:pt x="2753270" y="2443435"/>
                <a:pt x="2762250" y="2447925"/>
              </a:cubicBezTo>
              <a:cubicBezTo>
                <a:pt x="2804179" y="2468889"/>
                <a:pt x="2781466" y="2469663"/>
                <a:pt x="2828925" y="2495550"/>
              </a:cubicBezTo>
              <a:cubicBezTo>
                <a:pt x="2887134" y="2527301"/>
                <a:pt x="2910430" y="2524061"/>
                <a:pt x="2971800" y="2552700"/>
              </a:cubicBezTo>
              <a:cubicBezTo>
                <a:pt x="2994996" y="2563525"/>
                <a:pt x="3014846" y="2580955"/>
                <a:pt x="3038475" y="2590800"/>
              </a:cubicBezTo>
              <a:cubicBezTo>
                <a:pt x="3053419" y="2597027"/>
                <a:pt x="3070593" y="2595673"/>
                <a:pt x="3086100" y="2600325"/>
              </a:cubicBezTo>
              <a:cubicBezTo>
                <a:pt x="3198287" y="2633981"/>
                <a:pt x="3055683" y="2609620"/>
                <a:pt x="3209925" y="2628900"/>
              </a:cubicBezTo>
              <a:cubicBezTo>
                <a:pt x="3289880" y="2655552"/>
                <a:pt x="3163389" y="2611891"/>
                <a:pt x="3295650" y="2667000"/>
              </a:cubicBezTo>
              <a:cubicBezTo>
                <a:pt x="3314186" y="2674723"/>
                <a:pt x="3333998" y="2678999"/>
                <a:pt x="3352800" y="2686050"/>
              </a:cubicBezTo>
              <a:cubicBezTo>
                <a:pt x="3408392" y="2706897"/>
                <a:pt x="3434710" y="2724322"/>
                <a:pt x="3486150" y="2733675"/>
              </a:cubicBezTo>
              <a:cubicBezTo>
                <a:pt x="3508239" y="2737691"/>
                <a:pt x="3530600" y="2740025"/>
                <a:pt x="3552825" y="2743200"/>
              </a:cubicBezTo>
              <a:cubicBezTo>
                <a:pt x="3562350" y="2746375"/>
                <a:pt x="3571746" y="2749967"/>
                <a:pt x="3581400" y="2752725"/>
              </a:cubicBezTo>
              <a:cubicBezTo>
                <a:pt x="3593987" y="2756321"/>
                <a:pt x="3607468" y="2757093"/>
                <a:pt x="3619500" y="2762250"/>
              </a:cubicBezTo>
              <a:cubicBezTo>
                <a:pt x="3641279" y="2771584"/>
                <a:pt x="3666659" y="2800117"/>
                <a:pt x="3686175" y="2809875"/>
              </a:cubicBezTo>
              <a:cubicBezTo>
                <a:pt x="3704136" y="2818855"/>
                <a:pt x="3724275" y="2822575"/>
                <a:pt x="3743325" y="2828925"/>
              </a:cubicBezTo>
              <a:cubicBezTo>
                <a:pt x="3904493" y="2882648"/>
                <a:pt x="3711531" y="2839711"/>
                <a:pt x="3848100" y="2867025"/>
              </a:cubicBezTo>
              <a:cubicBezTo>
                <a:pt x="3932155" y="2923061"/>
                <a:pt x="3797805" y="2837115"/>
                <a:pt x="3933825" y="2905125"/>
              </a:cubicBezTo>
              <a:cubicBezTo>
                <a:pt x="3952590" y="2914508"/>
                <a:pt x="3978476" y="2929696"/>
                <a:pt x="4000500" y="2933700"/>
              </a:cubicBezTo>
              <a:cubicBezTo>
                <a:pt x="4025685" y="2938279"/>
                <a:pt x="4051300" y="2940050"/>
                <a:pt x="4076700" y="2943225"/>
              </a:cubicBezTo>
              <a:cubicBezTo>
                <a:pt x="4158134" y="2970370"/>
                <a:pt x="4113925" y="2959784"/>
                <a:pt x="4210050" y="2971800"/>
              </a:cubicBezTo>
              <a:cubicBezTo>
                <a:pt x="4241765" y="2982372"/>
                <a:pt x="4272397" y="2994206"/>
                <a:pt x="4305300" y="3000375"/>
              </a:cubicBezTo>
              <a:cubicBezTo>
                <a:pt x="4506589" y="3038117"/>
                <a:pt x="4340357" y="3005036"/>
                <a:pt x="4495800" y="3028950"/>
              </a:cubicBezTo>
              <a:cubicBezTo>
                <a:pt x="4511801" y="3031412"/>
                <a:pt x="4527398" y="3036185"/>
                <a:pt x="4543425" y="3038475"/>
              </a:cubicBezTo>
              <a:cubicBezTo>
                <a:pt x="4571887" y="3042541"/>
                <a:pt x="4600575" y="3044825"/>
                <a:pt x="4629150" y="3048000"/>
              </a:cubicBezTo>
              <a:cubicBezTo>
                <a:pt x="4638675" y="3051175"/>
                <a:pt x="4648071" y="3054767"/>
                <a:pt x="4657725" y="3057525"/>
              </a:cubicBezTo>
              <a:cubicBezTo>
                <a:pt x="4670312" y="3061121"/>
                <a:pt x="4683286" y="3063288"/>
                <a:pt x="4695825" y="3067050"/>
              </a:cubicBezTo>
              <a:cubicBezTo>
                <a:pt x="4715059" y="3072820"/>
                <a:pt x="4738776" y="3071901"/>
                <a:pt x="4752975" y="3086100"/>
              </a:cubicBezTo>
              <a:cubicBezTo>
                <a:pt x="4759325" y="3092450"/>
                <a:pt x="4765675" y="3098800"/>
                <a:pt x="4772025" y="3105150"/>
              </a:cubicBezTo>
            </a:path>
          </a:pathLst>
        </a:custGeom>
        <a:noFill xmlns:a="http://schemas.openxmlformats.org/drawingml/2006/main"/>
        <a:ln xmlns:a="http://schemas.openxmlformats.org/drawingml/2006/main" w="9525" cap="flat" cmpd="sng">
          <a:noFill/>
          <a:prstDash val="solid"/>
          <a:round/>
          <a:headEnd type="none" w="med" len="med"/>
          <a:tailEnd type="none" w="med" len="med"/>
        </a:ln>
      </cdr:spPr>
    </cdr:sp>
  </cdr:relSizeAnchor>
  <cdr:relSizeAnchor xmlns:cdr="http://schemas.openxmlformats.org/drawingml/2006/chartDrawing">
    <cdr:from>
      <cdr:x>0.50857</cdr:x>
      <cdr:y>0.13967</cdr:y>
    </cdr:from>
    <cdr:to>
      <cdr:x>0.5519</cdr:x>
      <cdr:y>0.19889</cdr:y>
    </cdr:to>
    <cdr:sp macro="" textlink="">
      <cdr:nvSpPr>
        <cdr:cNvPr id="5" name="Oval 4"/>
        <cdr:cNvSpPr/>
      </cdr:nvSpPr>
      <cdr:spPr>
        <a:xfrm xmlns:a="http://schemas.openxmlformats.org/drawingml/2006/main">
          <a:off x="4364538" y="815497"/>
          <a:ext cx="371866" cy="345770"/>
        </a:xfrm>
        <a:prstGeom xmlns:a="http://schemas.openxmlformats.org/drawingml/2006/main" prst="ellipse">
          <a:avLst/>
        </a:prstGeom>
        <a:noFill xmlns:a="http://schemas.openxmlformats.org/drawingml/2006/mai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p xmlns:a="http://schemas.openxmlformats.org/drawingml/2006/main">
          <a:endParaRPr lang="en-US"/>
        </a:p>
      </cdr:txBody>
    </cdr:sp>
  </cdr:relSizeAnchor>
  <cdr:relSizeAnchor xmlns:cdr="http://schemas.openxmlformats.org/drawingml/2006/chartDrawing">
    <cdr:from>
      <cdr:x>0.42647</cdr:x>
      <cdr:y>0.17207</cdr:y>
    </cdr:from>
    <cdr:to>
      <cdr:x>0.50401</cdr:x>
      <cdr:y>0.17431</cdr:y>
    </cdr:to>
    <cdr:sp macro="" textlink="">
      <cdr:nvSpPr>
        <cdr:cNvPr id="7" name="Straight Arrow Connector 6"/>
        <cdr:cNvSpPr/>
      </cdr:nvSpPr>
      <cdr:spPr>
        <a:xfrm xmlns:a="http://schemas.openxmlformats.org/drawingml/2006/main" flipV="1">
          <a:off x="3659949" y="1004692"/>
          <a:ext cx="665445" cy="13048"/>
        </a:xfrm>
        <a:prstGeom xmlns:a="http://schemas.openxmlformats.org/drawingml/2006/main" prst="straightConnector1">
          <a:avLst/>
        </a:prstGeom>
        <a:ln xmlns:a="http://schemas.openxmlformats.org/drawingml/2006/main" w="25400">
          <a:solidFill>
            <a:schemeClr val="tx1"/>
          </a:solidFill>
          <a:tailEnd type="arrow"/>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txBody>
        <a:bodyPr xmlns:a="http://schemas.openxmlformats.org/drawingml/2006/main"/>
        <a:lstStyle xmlns:a="http://schemas.openxmlformats.org/drawingml/2006/main"/>
        <a:p xmlns:a="http://schemas.openxmlformats.org/drawingml/2006/main">
          <a:endParaRPr lang="en-US"/>
        </a:p>
      </cdr:txBody>
    </cdr:sp>
  </cdr:relSizeAnchor>
  <cdr:relSizeAnchor xmlns:cdr="http://schemas.openxmlformats.org/drawingml/2006/chartDrawing">
    <cdr:from>
      <cdr:x>0.14672</cdr:x>
      <cdr:y>0.1352</cdr:y>
    </cdr:from>
    <cdr:to>
      <cdr:x>0.40746</cdr:x>
      <cdr:y>0.33034</cdr:y>
    </cdr:to>
    <cdr:sp macro="" textlink="">
      <cdr:nvSpPr>
        <cdr:cNvPr id="8" name="TextBox 7"/>
        <cdr:cNvSpPr txBox="1"/>
      </cdr:nvSpPr>
      <cdr:spPr>
        <a:xfrm xmlns:a="http://schemas.openxmlformats.org/drawingml/2006/main">
          <a:off x="1259155" y="789409"/>
          <a:ext cx="2237677" cy="1139404"/>
        </a:xfrm>
        <a:prstGeom xmlns:a="http://schemas.openxmlformats.org/drawingml/2006/main" prst="rect">
          <a:avLst/>
        </a:prstGeom>
        <a:solidFill xmlns:a="http://schemas.openxmlformats.org/drawingml/2006/main">
          <a:schemeClr val="bg1"/>
        </a:solidFill>
        <a:ln xmlns:a="http://schemas.openxmlformats.org/drawingml/2006/main" w="12700">
          <a:solidFill>
            <a:schemeClr val="tx1"/>
          </a:solidFill>
        </a:ln>
      </cdr:spPr>
      <cdr:txBody>
        <a:bodyPr xmlns:a="http://schemas.openxmlformats.org/drawingml/2006/main" wrap="square" rtlCol="0"/>
        <a:lstStyle xmlns:a="http://schemas.openxmlformats.org/drawingml/2006/main"/>
        <a:p xmlns:a="http://schemas.openxmlformats.org/drawingml/2006/main">
          <a:r>
            <a:rPr lang="en-US" sz="1400" dirty="0"/>
            <a:t>Field-surveyed</a:t>
          </a:r>
          <a:r>
            <a:rPr lang="en-US" sz="1400" baseline="0" dirty="0"/>
            <a:t> high-water mark at </a:t>
          </a:r>
          <a:r>
            <a:rPr lang="en-US" sz="1400" baseline="0" dirty="0" err="1"/>
            <a:t>Franklintown</a:t>
          </a:r>
          <a:r>
            <a:rPr lang="en-US" sz="1400" baseline="0" dirty="0"/>
            <a:t> </a:t>
          </a:r>
          <a:r>
            <a:rPr lang="en-US" sz="1400" baseline="0" dirty="0" smtClean="0"/>
            <a:t>gage</a:t>
          </a:r>
        </a:p>
        <a:p xmlns:a="http://schemas.openxmlformats.org/drawingml/2006/main">
          <a:endParaRPr lang="en-US" sz="1400" baseline="0" dirty="0"/>
        </a:p>
        <a:p xmlns:a="http://schemas.openxmlformats.org/drawingml/2006/main">
          <a:r>
            <a:rPr lang="en-US" sz="1400" baseline="0" dirty="0"/>
            <a:t>Time based on field notes taken onsite during flood</a:t>
          </a:r>
          <a:endParaRPr lang="en-US" sz="1400" dirty="0"/>
        </a:p>
      </cdr:txBody>
    </cdr:sp>
  </cdr:relSizeAnchor>
</c:userShapes>
</file>

<file path=ppt/drawings/drawing3.xml><?xml version="1.0" encoding="utf-8"?>
<c:userShapes xmlns:c="http://schemas.openxmlformats.org/drawingml/2006/chart">
  <cdr:relSizeAnchor xmlns:cdr="http://schemas.openxmlformats.org/drawingml/2006/chartDrawing">
    <cdr:from>
      <cdr:x>0.45601</cdr:x>
      <cdr:y>0.25758</cdr:y>
    </cdr:from>
    <cdr:to>
      <cdr:x>0.87834</cdr:x>
      <cdr:y>0.62121</cdr:y>
    </cdr:to>
    <cdr:sp macro="" textlink="">
      <cdr:nvSpPr>
        <cdr:cNvPr id="2" name="TextBox 1"/>
        <cdr:cNvSpPr txBox="1"/>
      </cdr:nvSpPr>
      <cdr:spPr>
        <a:xfrm xmlns:a="http://schemas.openxmlformats.org/drawingml/2006/main">
          <a:off x="3949212" y="1619250"/>
          <a:ext cx="3657600" cy="2286000"/>
        </a:xfrm>
        <a:prstGeom xmlns:a="http://schemas.openxmlformats.org/drawingml/2006/main" prst="rect">
          <a:avLst/>
        </a:prstGeom>
        <a:solidFill xmlns:a="http://schemas.openxmlformats.org/drawingml/2006/main">
          <a:schemeClr val="bg1">
            <a:alpha val="0"/>
          </a:schemeClr>
        </a:solidFill>
      </cdr:spPr>
      <cdr:txBody>
        <a:bodyPr xmlns:a="http://schemas.openxmlformats.org/drawingml/2006/main" wrap="square" rtlCol="0"/>
        <a:lstStyle xmlns:a="http://schemas.openxmlformats.org/drawingml/2006/main"/>
        <a:p xmlns:a="http://schemas.openxmlformats.org/drawingml/2006/main">
          <a:r>
            <a:rPr lang="en-US" sz="2000" dirty="0" smtClean="0"/>
            <a:t>Runoff volume of 106 mm, or 85.5% of DR2 basin-average storm-total rainfall</a:t>
          </a:r>
          <a:endParaRPr lang="en-US" sz="2000" dirty="0"/>
        </a:p>
      </cdr:txBody>
    </cdr:sp>
  </cdr:relSizeAnchor>
  <cdr:relSizeAnchor xmlns:cdr="http://schemas.openxmlformats.org/drawingml/2006/chartDrawing">
    <cdr:from>
      <cdr:x>0.41201</cdr:x>
      <cdr:y>0.1</cdr:y>
    </cdr:from>
    <cdr:to>
      <cdr:x>0.87834</cdr:x>
      <cdr:y>0.22121</cdr:y>
    </cdr:to>
    <cdr:sp macro="" textlink="">
      <cdr:nvSpPr>
        <cdr:cNvPr id="3" name="TextBox 2"/>
        <cdr:cNvSpPr txBox="1"/>
      </cdr:nvSpPr>
      <cdr:spPr>
        <a:xfrm xmlns:a="http://schemas.openxmlformats.org/drawingml/2006/main">
          <a:off x="3568212" y="628650"/>
          <a:ext cx="4038615" cy="761987"/>
        </a:xfrm>
        <a:prstGeom xmlns:a="http://schemas.openxmlformats.org/drawingml/2006/main" prst="rect">
          <a:avLst/>
        </a:prstGeom>
        <a:solidFill xmlns:a="http://schemas.openxmlformats.org/drawingml/2006/main">
          <a:schemeClr val="bg1"/>
        </a:solidFill>
      </cdr:spPr>
      <cdr:txBody>
        <a:bodyPr xmlns:a="http://schemas.openxmlformats.org/drawingml/2006/main" wrap="square" rtlCol="0"/>
        <a:lstStyle xmlns:a="http://schemas.openxmlformats.org/drawingml/2006/main"/>
        <a:p xmlns:a="http://schemas.openxmlformats.org/drawingml/2006/main">
          <a:r>
            <a:rPr lang="en-US" sz="2000" dirty="0" smtClean="0"/>
            <a:t>Peak flow rate:  46.6 m</a:t>
          </a:r>
          <a:r>
            <a:rPr lang="en-US" sz="2000" baseline="30000" dirty="0" smtClean="0"/>
            <a:t>3</a:t>
          </a:r>
          <a:r>
            <a:rPr lang="en-US" sz="2000" dirty="0" smtClean="0"/>
            <a:t>/s (1646 </a:t>
          </a:r>
          <a:r>
            <a:rPr lang="en-US" sz="2000" dirty="0" err="1" smtClean="0"/>
            <a:t>cfs</a:t>
          </a:r>
          <a:r>
            <a:rPr lang="en-US" sz="2000" dirty="0" smtClean="0"/>
            <a:t>) for a watershed of 1.9 km</a:t>
          </a:r>
          <a:r>
            <a:rPr lang="en-US" sz="2000" baseline="30000" dirty="0" smtClean="0"/>
            <a:t>2</a:t>
          </a:r>
          <a:r>
            <a:rPr lang="en-US" sz="2000" dirty="0" smtClean="0"/>
            <a:t> (0.74 mi</a:t>
          </a:r>
          <a:r>
            <a:rPr lang="en-US" sz="2000" baseline="30000" dirty="0" smtClean="0"/>
            <a:t>2</a:t>
          </a:r>
          <a:r>
            <a:rPr lang="en-US" sz="2000" dirty="0" smtClean="0"/>
            <a:t>)</a:t>
          </a:r>
        </a:p>
        <a:p xmlns:a="http://schemas.openxmlformats.org/drawingml/2006/main">
          <a:endParaRPr lang="en-US" sz="2000" dirty="0"/>
        </a:p>
        <a:p xmlns:a="http://schemas.openxmlformats.org/drawingml/2006/main">
          <a:r>
            <a:rPr lang="en-US" sz="2000" dirty="0" smtClean="0"/>
            <a:t>  </a:t>
          </a:r>
          <a:endParaRPr lang="en-US" sz="2000" dirty="0"/>
        </a:p>
      </cdr:txBody>
    </cdr:sp>
  </cdr:relSizeAnchor>
  <cdr:relSizeAnchor xmlns:cdr="http://schemas.openxmlformats.org/drawingml/2006/chartDrawing">
    <cdr:from>
      <cdr:x>0.44721</cdr:x>
      <cdr:y>0.25758</cdr:y>
    </cdr:from>
    <cdr:to>
      <cdr:x>0.87834</cdr:x>
      <cdr:y>0.43939</cdr:y>
    </cdr:to>
    <cdr:sp macro="" textlink="">
      <cdr:nvSpPr>
        <cdr:cNvPr id="4" name="TextBox 3"/>
        <cdr:cNvSpPr txBox="1"/>
      </cdr:nvSpPr>
      <cdr:spPr>
        <a:xfrm xmlns:a="http://schemas.openxmlformats.org/drawingml/2006/main">
          <a:off x="3873012" y="1619250"/>
          <a:ext cx="3733800" cy="1143000"/>
        </a:xfrm>
        <a:prstGeom xmlns:a="http://schemas.openxmlformats.org/drawingml/2006/main" prst="rect">
          <a:avLst/>
        </a:prstGeom>
      </cdr:spPr>
      <cdr:txBody>
        <a:bodyPr xmlns:a="http://schemas.openxmlformats.org/drawingml/2006/main" wrap="square" rtlCol="0"/>
        <a:lstStyle xmlns:a="http://schemas.openxmlformats.org/drawingml/2006/main"/>
        <a:p xmlns:a="http://schemas.openxmlformats.org/drawingml/2006/main">
          <a:endParaRPr lang="en-US" sz="1100" dirty="0"/>
        </a:p>
      </cdr:txBody>
    </cdr:sp>
  </cdr:relSizeAnchor>
</c:userShapes>
</file>

<file path=ppt/drawings/drawing4.xml><?xml version="1.0" encoding="utf-8"?>
<c:userShapes xmlns:c="http://schemas.openxmlformats.org/drawingml/2006/chart">
  <cdr:relSizeAnchor xmlns:cdr="http://schemas.openxmlformats.org/drawingml/2006/chartDrawing">
    <cdr:from>
      <cdr:x>0.17473</cdr:x>
      <cdr:y>0.37897</cdr:y>
    </cdr:from>
    <cdr:to>
      <cdr:x>0.49121</cdr:x>
      <cdr:y>0.70575</cdr:y>
    </cdr:to>
    <cdr:sp macro="" textlink="">
      <cdr:nvSpPr>
        <cdr:cNvPr id="2" name="TextBox 1"/>
        <cdr:cNvSpPr txBox="1"/>
      </cdr:nvSpPr>
      <cdr:spPr>
        <a:xfrm xmlns:a="http://schemas.openxmlformats.org/drawingml/2006/main">
          <a:off x="1514475" y="2386013"/>
          <a:ext cx="2743200" cy="2057400"/>
        </a:xfrm>
        <a:prstGeom xmlns:a="http://schemas.openxmlformats.org/drawingml/2006/main" prst="rect">
          <a:avLst/>
        </a:prstGeom>
        <a:solidFill xmlns:a="http://schemas.openxmlformats.org/drawingml/2006/main">
          <a:schemeClr val="bg1"/>
        </a:solidFill>
      </cdr:spPr>
      <cdr:txBody>
        <a:bodyPr xmlns:a="http://schemas.openxmlformats.org/drawingml/2006/main" wrap="square" rtlCol="0"/>
        <a:lstStyle xmlns:a="http://schemas.openxmlformats.org/drawingml/2006/main"/>
        <a:p xmlns:a="http://schemas.openxmlformats.org/drawingml/2006/main">
          <a:r>
            <a:rPr lang="en-US" sz="1600" dirty="0" smtClean="0"/>
            <a:t>Runoff volume based on the USGS estimate is 93.5 mm or 80% of rainfall volume</a:t>
          </a:r>
        </a:p>
        <a:p xmlns:a="http://schemas.openxmlformats.org/drawingml/2006/main">
          <a:endParaRPr lang="en-US" sz="1600" dirty="0"/>
        </a:p>
        <a:p xmlns:a="http://schemas.openxmlformats.org/drawingml/2006/main">
          <a:r>
            <a:rPr lang="en-US" sz="1600" dirty="0" smtClean="0"/>
            <a:t>Runoff volume based on our model results and adjusted hydrograph is 75 mm or     64% of total rainfall volume</a:t>
          </a:r>
          <a:endParaRPr lang="en-US" sz="1600" dirty="0"/>
        </a:p>
      </cdr:txBody>
    </cdr:sp>
  </cdr:relSizeAnchor>
  <cdr:relSizeAnchor xmlns:cdr="http://schemas.openxmlformats.org/drawingml/2006/chartDrawing">
    <cdr:from>
      <cdr:x>0.52637</cdr:x>
      <cdr:y>0.66944</cdr:y>
    </cdr:from>
    <cdr:to>
      <cdr:x>0.64945</cdr:x>
      <cdr:y>0.66969</cdr:y>
    </cdr:to>
    <cdr:sp macro="" textlink="">
      <cdr:nvSpPr>
        <cdr:cNvPr id="4" name="Straight Arrow Connector 3"/>
        <cdr:cNvSpPr/>
      </cdr:nvSpPr>
      <cdr:spPr>
        <a:xfrm xmlns:a="http://schemas.openxmlformats.org/drawingml/2006/main">
          <a:off x="4562475" y="4214813"/>
          <a:ext cx="1066800" cy="1588"/>
        </a:xfrm>
        <a:prstGeom xmlns:a="http://schemas.openxmlformats.org/drawingml/2006/main" prst="straightConnector1">
          <a:avLst/>
        </a:prstGeom>
        <a:ln xmlns:a="http://schemas.openxmlformats.org/drawingml/2006/main">
          <a:headEnd type="arrow"/>
          <a:tailEnd type="arrow"/>
        </a:ln>
      </cdr:spPr>
      <cdr:style>
        <a:lnRef xmlns:a="http://schemas.openxmlformats.org/drawingml/2006/main" idx="2">
          <a:schemeClr val="accent1"/>
        </a:lnRef>
        <a:fillRef xmlns:a="http://schemas.openxmlformats.org/drawingml/2006/main" idx="0">
          <a:schemeClr val="accent1"/>
        </a:fillRef>
        <a:effectRef xmlns:a="http://schemas.openxmlformats.org/drawingml/2006/main" idx="1">
          <a:schemeClr val="accent1"/>
        </a:effectRef>
        <a:fontRef xmlns:a="http://schemas.openxmlformats.org/drawingml/2006/main" idx="minor">
          <a:schemeClr val="tx1"/>
        </a:fontRef>
      </cdr:style>
      <cdr:txBody>
        <a:bodyPr xmlns:a="http://schemas.openxmlformats.org/drawingml/2006/main"/>
        <a:lstStyle xmlns:a="http://schemas.openxmlformats.org/drawingml/2006/main"/>
        <a:p xmlns:a="http://schemas.openxmlformats.org/drawingml/2006/main">
          <a:endParaRPr lang="en-US"/>
        </a:p>
      </cdr:txBody>
    </cdr:sp>
  </cdr:relSizeAnchor>
  <cdr:relSizeAnchor xmlns:cdr="http://schemas.openxmlformats.org/drawingml/2006/chartDrawing">
    <cdr:from>
      <cdr:x>0.48242</cdr:x>
      <cdr:y>0.72995</cdr:y>
    </cdr:from>
    <cdr:to>
      <cdr:x>0.68462</cdr:x>
      <cdr:y>0.83888</cdr:y>
    </cdr:to>
    <cdr:sp macro="" textlink="">
      <cdr:nvSpPr>
        <cdr:cNvPr id="5" name="TextBox 4"/>
        <cdr:cNvSpPr txBox="1"/>
      </cdr:nvSpPr>
      <cdr:spPr>
        <a:xfrm xmlns:a="http://schemas.openxmlformats.org/drawingml/2006/main">
          <a:off x="4181475" y="4595813"/>
          <a:ext cx="1752600" cy="685800"/>
        </a:xfrm>
        <a:prstGeom xmlns:a="http://schemas.openxmlformats.org/drawingml/2006/main" prst="rect">
          <a:avLst/>
        </a:prstGeom>
      </cdr:spPr>
      <cdr:txBody>
        <a:bodyPr xmlns:a="http://schemas.openxmlformats.org/drawingml/2006/main" wrap="square" rtlCol="0"/>
        <a:lstStyle xmlns:a="http://schemas.openxmlformats.org/drawingml/2006/main"/>
        <a:p xmlns:a="http://schemas.openxmlformats.org/drawingml/2006/main">
          <a:r>
            <a:rPr lang="en-US" sz="1400" dirty="0" smtClean="0"/>
            <a:t>Gauge overtopped and did not record from 16:00 to 17:35</a:t>
          </a:r>
          <a:endParaRPr lang="en-US" sz="1400" dirty="0"/>
        </a:p>
      </cdr:txBody>
    </cdr:sp>
  </cdr:relSizeAnchor>
</c:userShapes>
</file>

<file path=ppt/drawings/drawing5.xml><?xml version="1.0" encoding="utf-8"?>
<c:userShapes xmlns:c="http://schemas.openxmlformats.org/drawingml/2006/chart">
  <cdr:relSizeAnchor xmlns:cdr="http://schemas.openxmlformats.org/drawingml/2006/chartDrawing">
    <cdr:from>
      <cdr:x>0.84763</cdr:x>
      <cdr:y>0.17887</cdr:y>
    </cdr:from>
    <cdr:to>
      <cdr:x>0.88068</cdr:x>
      <cdr:y>0.22644</cdr:y>
    </cdr:to>
    <cdr:sp macro="" textlink="">
      <cdr:nvSpPr>
        <cdr:cNvPr id="2" name="Oval 1"/>
        <cdr:cNvSpPr/>
      </cdr:nvSpPr>
      <cdr:spPr bwMode="auto">
        <a:xfrm xmlns:a="http://schemas.openxmlformats.org/drawingml/2006/main">
          <a:off x="7266329" y="1042687"/>
          <a:ext cx="283339" cy="277310"/>
        </a:xfrm>
        <a:prstGeom xmlns:a="http://schemas.openxmlformats.org/drawingml/2006/main" prst="ellipse">
          <a:avLst/>
        </a:prstGeom>
        <a:noFill xmlns:a="http://schemas.openxmlformats.org/drawingml/2006/main"/>
        <a:ln xmlns:a="http://schemas.openxmlformats.org/drawingml/2006/main" w="9525" cap="flat" cmpd="sng" algn="ctr">
          <a:solidFill>
            <a:srgbClr val="000000"/>
          </a:solidFill>
          <a:prstDash val="solid"/>
          <a:round/>
          <a:headEnd type="none" w="med" len="med"/>
          <a:tailEnd type="none" w="med" len="med"/>
        </a:ln>
        <a:effectLst xmlns:a="http://schemas.openxmlformats.org/drawingml/2006/main"/>
      </cdr:spPr>
      <cdr:txBody>
        <a:bodyPr xmlns:a="http://schemas.openxmlformats.org/drawingml/2006/main" vertOverflow="clip" wrap="square" lIns="18288" tIns="0" rIns="0" bIns="0" upright="1"/>
        <a:lstStyle xmlns:a="http://schemas.openxmlformats.org/drawingml/2006/main"/>
        <a:p xmlns:a="http://schemas.openxmlformats.org/drawingml/2006/main">
          <a:endParaRPr lang="en-US"/>
        </a:p>
      </cdr:txBody>
    </cdr:sp>
  </cdr:relSizeAnchor>
  <cdr:relSizeAnchor xmlns:cdr="http://schemas.openxmlformats.org/drawingml/2006/chartDrawing">
    <cdr:from>
      <cdr:x>0.3256</cdr:x>
      <cdr:y>0.28129</cdr:y>
    </cdr:from>
    <cdr:to>
      <cdr:x>0.35865</cdr:x>
      <cdr:y>0.32887</cdr:y>
    </cdr:to>
    <cdr:sp macro="" textlink="">
      <cdr:nvSpPr>
        <cdr:cNvPr id="3" name="Oval 2"/>
        <cdr:cNvSpPr/>
      </cdr:nvSpPr>
      <cdr:spPr bwMode="auto">
        <a:xfrm xmlns:a="http://schemas.openxmlformats.org/drawingml/2006/main">
          <a:off x="2791187" y="1639747"/>
          <a:ext cx="283339" cy="277310"/>
        </a:xfrm>
        <a:prstGeom xmlns:a="http://schemas.openxmlformats.org/drawingml/2006/main" prst="ellipse">
          <a:avLst/>
        </a:prstGeom>
        <a:noFill xmlns:a="http://schemas.openxmlformats.org/drawingml/2006/main"/>
        <a:ln xmlns:a="http://schemas.openxmlformats.org/drawingml/2006/main" w="9525" cap="flat" cmpd="sng" algn="ctr">
          <a:solidFill>
            <a:srgbClr val="000000"/>
          </a:solidFill>
          <a:prstDash val="solid"/>
          <a:round/>
          <a:headEnd type="none" w="med" len="med"/>
          <a:tailEnd type="none" w="med" len="med"/>
        </a:ln>
        <a:effectLst xmlns:a="http://schemas.openxmlformats.org/drawingml/2006/main"/>
      </cdr:spPr>
      <cdr:txBody>
        <a:bodyPr xmlns:a="http://schemas.openxmlformats.org/drawingml/2006/main" wrap="square" lIns="18288" tIns="0" rIns="0" bIns="0" upright="1"/>
        <a:lstStyle xmlns:a="http://schemas.openxmlformats.org/drawingml/2006/main">
          <a:lvl1pPr marL="0" indent="0">
            <a:defRPr sz="1100">
              <a:latin typeface="Calibri"/>
            </a:defRPr>
          </a:lvl1pPr>
          <a:lvl2pPr marL="457200" indent="0">
            <a:defRPr sz="1100">
              <a:latin typeface="Calibri"/>
            </a:defRPr>
          </a:lvl2pPr>
          <a:lvl3pPr marL="914400" indent="0">
            <a:defRPr sz="1100">
              <a:latin typeface="Calibri"/>
            </a:defRPr>
          </a:lvl3pPr>
          <a:lvl4pPr marL="1371600" indent="0">
            <a:defRPr sz="1100">
              <a:latin typeface="Calibri"/>
            </a:defRPr>
          </a:lvl4pPr>
          <a:lvl5pPr marL="1828800" indent="0">
            <a:defRPr sz="1100">
              <a:latin typeface="Calibri"/>
            </a:defRPr>
          </a:lvl5pPr>
          <a:lvl6pPr marL="2286000" indent="0">
            <a:defRPr sz="1100">
              <a:latin typeface="Calibri"/>
            </a:defRPr>
          </a:lvl6pPr>
          <a:lvl7pPr marL="2743200" indent="0">
            <a:defRPr sz="1100">
              <a:latin typeface="Calibri"/>
            </a:defRPr>
          </a:lvl7pPr>
          <a:lvl8pPr marL="3200400" indent="0">
            <a:defRPr sz="1100">
              <a:latin typeface="Calibri"/>
            </a:defRPr>
          </a:lvl8pPr>
          <a:lvl9pPr marL="3657600" indent="0">
            <a:defRPr sz="1100">
              <a:latin typeface="Calibri"/>
            </a:defRPr>
          </a:lvl9pPr>
        </a:lstStyle>
        <a:p xmlns:a="http://schemas.openxmlformats.org/drawingml/2006/main">
          <a:endParaRPr lang="en-US"/>
        </a:p>
      </cdr:txBody>
    </cdr:sp>
  </cdr:relSizeAnchor>
  <cdr:relSizeAnchor xmlns:cdr="http://schemas.openxmlformats.org/drawingml/2006/chartDrawing">
    <cdr:from>
      <cdr:x>0.8631</cdr:x>
      <cdr:y>0.23678</cdr:y>
    </cdr:from>
    <cdr:to>
      <cdr:x>0.86381</cdr:x>
      <cdr:y>0.4281</cdr:y>
    </cdr:to>
    <cdr:sp macro="" textlink="">
      <cdr:nvSpPr>
        <cdr:cNvPr id="5" name="Straight Arrow Connector 4"/>
        <cdr:cNvSpPr/>
      </cdr:nvSpPr>
      <cdr:spPr bwMode="auto">
        <a:xfrm xmlns:a="http://schemas.openxmlformats.org/drawingml/2006/main" rot="16200000" flipH="1">
          <a:off x="7398956" y="1380280"/>
          <a:ext cx="6029" cy="1115270"/>
        </a:xfrm>
        <a:prstGeom xmlns:a="http://schemas.openxmlformats.org/drawingml/2006/main" prst="straightConnector1">
          <a:avLst/>
        </a:prstGeom>
        <a:solidFill xmlns:a="http://schemas.openxmlformats.org/drawingml/2006/main">
          <a:srgbClr val="FFFFFF"/>
        </a:solidFill>
        <a:ln xmlns:a="http://schemas.openxmlformats.org/drawingml/2006/main" w="9525" cap="flat" cmpd="sng" algn="ctr">
          <a:solidFill>
            <a:srgbClr val="000000"/>
          </a:solidFill>
          <a:prstDash val="solid"/>
          <a:round/>
          <a:headEnd type="none" w="med" len="med"/>
          <a:tailEnd type="arrow"/>
        </a:ln>
        <a:effectLst xmlns:a="http://schemas.openxmlformats.org/drawingml/2006/main"/>
      </cdr:spPr>
      <cdr:txBody>
        <a:bodyPr xmlns:a="http://schemas.openxmlformats.org/drawingml/2006/main" vertOverflow="clip" wrap="square" lIns="18288" tIns="0" rIns="0" bIns="0" upright="1"/>
        <a:lstStyle xmlns:a="http://schemas.openxmlformats.org/drawingml/2006/main"/>
        <a:p xmlns:a="http://schemas.openxmlformats.org/drawingml/2006/main">
          <a:endParaRPr lang="en-US"/>
        </a:p>
      </cdr:txBody>
    </cdr:sp>
  </cdr:relSizeAnchor>
  <cdr:relSizeAnchor xmlns:cdr="http://schemas.openxmlformats.org/drawingml/2006/chartDrawing">
    <cdr:from>
      <cdr:x>0.53751</cdr:x>
      <cdr:y>0.35675</cdr:y>
    </cdr:from>
    <cdr:to>
      <cdr:x>0.53962</cdr:x>
      <cdr:y>0.46327</cdr:y>
    </cdr:to>
    <cdr:sp macro="" textlink="">
      <cdr:nvSpPr>
        <cdr:cNvPr id="7" name="Straight Arrow Connector 6"/>
        <cdr:cNvSpPr/>
      </cdr:nvSpPr>
      <cdr:spPr bwMode="auto">
        <a:xfrm xmlns:a="http://schemas.openxmlformats.org/drawingml/2006/main" rot="16200000" flipH="1">
          <a:off x="4607768" y="2079584"/>
          <a:ext cx="18086" cy="620935"/>
        </a:xfrm>
        <a:prstGeom xmlns:a="http://schemas.openxmlformats.org/drawingml/2006/main" prst="straightConnector1">
          <a:avLst/>
        </a:prstGeom>
        <a:solidFill xmlns:a="http://schemas.openxmlformats.org/drawingml/2006/main">
          <a:srgbClr val="FFFFFF"/>
        </a:solidFill>
        <a:ln xmlns:a="http://schemas.openxmlformats.org/drawingml/2006/main" w="9525" cap="flat" cmpd="sng" algn="ctr">
          <a:solidFill>
            <a:srgbClr val="000000"/>
          </a:solidFill>
          <a:prstDash val="solid"/>
          <a:round/>
          <a:headEnd type="none" w="med" len="med"/>
          <a:tailEnd type="arrow"/>
        </a:ln>
        <a:effectLst xmlns:a="http://schemas.openxmlformats.org/drawingml/2006/main"/>
      </cdr:spPr>
      <cdr:txBody>
        <a:bodyPr xmlns:a="http://schemas.openxmlformats.org/drawingml/2006/main" vertOverflow="clip" wrap="square" lIns="18288" tIns="0" rIns="0" bIns="0" upright="1"/>
        <a:lstStyle xmlns:a="http://schemas.openxmlformats.org/drawingml/2006/main"/>
        <a:p xmlns:a="http://schemas.openxmlformats.org/drawingml/2006/main">
          <a:endParaRPr lang="en-US"/>
        </a:p>
      </cdr:txBody>
    </cdr:sp>
  </cdr:relSizeAnchor>
  <cdr:relSizeAnchor xmlns:cdr="http://schemas.openxmlformats.org/drawingml/2006/chartDrawing">
    <cdr:from>
      <cdr:x>0.34201</cdr:x>
      <cdr:y>0.33917</cdr:y>
    </cdr:from>
    <cdr:to>
      <cdr:x>0.34341</cdr:x>
      <cdr:y>0.4581</cdr:y>
    </cdr:to>
    <cdr:sp macro="" textlink="">
      <cdr:nvSpPr>
        <cdr:cNvPr id="9" name="Straight Arrow Connector 8"/>
        <cdr:cNvSpPr/>
      </cdr:nvSpPr>
      <cdr:spPr bwMode="auto">
        <a:xfrm xmlns:a="http://schemas.openxmlformats.org/drawingml/2006/main" rot="5400000">
          <a:off x="2931852" y="1977101"/>
          <a:ext cx="12057" cy="693275"/>
        </a:xfrm>
        <a:prstGeom xmlns:a="http://schemas.openxmlformats.org/drawingml/2006/main" prst="straightConnector1">
          <a:avLst/>
        </a:prstGeom>
        <a:solidFill xmlns:a="http://schemas.openxmlformats.org/drawingml/2006/main">
          <a:srgbClr val="FFFFFF"/>
        </a:solidFill>
        <a:ln xmlns:a="http://schemas.openxmlformats.org/drawingml/2006/main" w="9525" cap="flat" cmpd="sng" algn="ctr">
          <a:solidFill>
            <a:srgbClr val="000000"/>
          </a:solidFill>
          <a:prstDash val="solid"/>
          <a:round/>
          <a:headEnd type="none" w="med" len="med"/>
          <a:tailEnd type="arrow"/>
        </a:ln>
        <a:effectLst xmlns:a="http://schemas.openxmlformats.org/drawingml/2006/main"/>
      </cdr:spPr>
      <cdr:txBody>
        <a:bodyPr xmlns:a="http://schemas.openxmlformats.org/drawingml/2006/main" vertOverflow="clip" wrap="square" lIns="18288" tIns="0" rIns="0" bIns="0" upright="1"/>
        <a:lstStyle xmlns:a="http://schemas.openxmlformats.org/drawingml/2006/main"/>
        <a:p xmlns:a="http://schemas.openxmlformats.org/drawingml/2006/main">
          <a:endParaRPr lang="en-US"/>
        </a:p>
      </cdr:txBody>
    </cdr:sp>
  </cdr:relSizeAnchor>
  <cdr:relSizeAnchor xmlns:cdr="http://schemas.openxmlformats.org/drawingml/2006/chartDrawing">
    <cdr:from>
      <cdr:x>0.77661</cdr:x>
      <cdr:y>0.11682</cdr:y>
    </cdr:from>
    <cdr:to>
      <cdr:x>0.92991</cdr:x>
      <cdr:y>0.16543</cdr:y>
    </cdr:to>
    <cdr:sp macro="" textlink="">
      <cdr:nvSpPr>
        <cdr:cNvPr id="10" name="TextBox 9"/>
        <cdr:cNvSpPr txBox="1"/>
      </cdr:nvSpPr>
      <cdr:spPr>
        <a:xfrm xmlns:a="http://schemas.openxmlformats.org/drawingml/2006/main">
          <a:off x="6657453" y="680978"/>
          <a:ext cx="1314209" cy="283338"/>
        </a:xfrm>
        <a:prstGeom xmlns:a="http://schemas.openxmlformats.org/drawingml/2006/main" prst="rect">
          <a:avLst/>
        </a:prstGeom>
        <a:solidFill xmlns:a="http://schemas.openxmlformats.org/drawingml/2006/main">
          <a:srgbClr val="FFFFFF"/>
        </a:solidFill>
      </cdr:spPr>
      <cdr:txBody>
        <a:bodyPr xmlns:a="http://schemas.openxmlformats.org/drawingml/2006/main" wrap="square" rtlCol="0"/>
        <a:lstStyle xmlns:a="http://schemas.openxmlformats.org/drawingml/2006/main"/>
        <a:p xmlns:a="http://schemas.openxmlformats.org/drawingml/2006/main">
          <a:r>
            <a:rPr lang="en-US" sz="1800"/>
            <a:t>July 7, 2004</a:t>
          </a:r>
        </a:p>
      </cdr:txBody>
    </cdr:sp>
  </cdr:relSizeAnchor>
  <cdr:relSizeAnchor xmlns:cdr="http://schemas.openxmlformats.org/drawingml/2006/chartDrawing">
    <cdr:from>
      <cdr:x>0.57056</cdr:x>
      <cdr:y>0.18714</cdr:y>
    </cdr:from>
    <cdr:to>
      <cdr:x>0.81111</cdr:x>
      <cdr:y>0.63072</cdr:y>
    </cdr:to>
    <cdr:sp macro="" textlink="">
      <cdr:nvSpPr>
        <cdr:cNvPr id="11" name="TextBox 10"/>
        <cdr:cNvSpPr txBox="1"/>
      </cdr:nvSpPr>
      <cdr:spPr>
        <a:xfrm xmlns:a="http://schemas.openxmlformats.org/drawingml/2006/main">
          <a:off x="4891126" y="1090894"/>
          <a:ext cx="2062124" cy="2585756"/>
        </a:xfrm>
        <a:prstGeom xmlns:a="http://schemas.openxmlformats.org/drawingml/2006/main" prst="rect">
          <a:avLst/>
        </a:prstGeom>
        <a:solidFill xmlns:a="http://schemas.openxmlformats.org/drawingml/2006/main">
          <a:srgbClr val="FFFFFF"/>
        </a:solidFill>
        <a:ln xmlns:a="http://schemas.openxmlformats.org/drawingml/2006/main">
          <a:solidFill>
            <a:srgbClr val="000000"/>
          </a:solidFill>
        </a:ln>
      </cdr:spPr>
      <cdr:txBody>
        <a:bodyPr xmlns:a="http://schemas.openxmlformats.org/drawingml/2006/main" wrap="square" rtlCol="0"/>
        <a:lstStyle xmlns:a="http://schemas.openxmlformats.org/drawingml/2006/main"/>
        <a:p xmlns:a="http://schemas.openxmlformats.org/drawingml/2006/main">
          <a:r>
            <a:rPr lang="en-US" sz="1400" dirty="0"/>
            <a:t>The three largest floods in the record are </a:t>
          </a:r>
          <a:r>
            <a:rPr lang="en-US" sz="1400" dirty="0" smtClean="0"/>
            <a:t>outliers</a:t>
          </a:r>
        </a:p>
        <a:p xmlns:a="http://schemas.openxmlformats.org/drawingml/2006/main">
          <a:endParaRPr lang="en-US" sz="1400" dirty="0"/>
        </a:p>
        <a:p xmlns:a="http://schemas.openxmlformats.org/drawingml/2006/main">
          <a:r>
            <a:rPr lang="en-US" sz="1400" dirty="0"/>
            <a:t>Higher</a:t>
          </a:r>
          <a:r>
            <a:rPr lang="en-US" sz="1400" baseline="0" dirty="0"/>
            <a:t> values are official USGS discharge </a:t>
          </a:r>
          <a:r>
            <a:rPr lang="en-US" sz="1400" baseline="0" dirty="0" smtClean="0"/>
            <a:t>estimates</a:t>
          </a:r>
        </a:p>
        <a:p xmlns:a="http://schemas.openxmlformats.org/drawingml/2006/main">
          <a:endParaRPr lang="en-US" sz="1400" baseline="0" dirty="0"/>
        </a:p>
        <a:p xmlns:a="http://schemas.openxmlformats.org/drawingml/2006/main">
          <a:r>
            <a:rPr lang="en-US" sz="1400" baseline="0" dirty="0"/>
            <a:t>Lower values are based on recalibration of the rating curve assuming that the </a:t>
          </a:r>
          <a:r>
            <a:rPr lang="en-US" sz="1400" baseline="0" dirty="0" smtClean="0"/>
            <a:t>July </a:t>
          </a:r>
          <a:r>
            <a:rPr lang="en-US" sz="1400" baseline="0" dirty="0"/>
            <a:t>7, 2004 flood peak is consistent with our model results</a:t>
          </a:r>
          <a:endParaRPr lang="en-US" sz="1400" dirty="0"/>
        </a:p>
      </cdr:txBody>
    </cdr:sp>
  </cdr:relSizeAnchor>
  <cdr:relSizeAnchor xmlns:cdr="http://schemas.openxmlformats.org/drawingml/2006/chartDrawing">
    <cdr:from>
      <cdr:x>0.21894</cdr:x>
      <cdr:y>0.19132</cdr:y>
    </cdr:from>
    <cdr:to>
      <cdr:x>0.47421</cdr:x>
      <cdr:y>0.23993</cdr:y>
    </cdr:to>
    <cdr:sp macro="" textlink="">
      <cdr:nvSpPr>
        <cdr:cNvPr id="15" name="TextBox 1"/>
        <cdr:cNvSpPr txBox="1"/>
      </cdr:nvSpPr>
      <cdr:spPr>
        <a:xfrm xmlns:a="http://schemas.openxmlformats.org/drawingml/2006/main">
          <a:off x="1876867" y="1115269"/>
          <a:ext cx="2188339" cy="283338"/>
        </a:xfrm>
        <a:prstGeom xmlns:a="http://schemas.openxmlformats.org/drawingml/2006/main" prst="rect">
          <a:avLst/>
        </a:prstGeom>
        <a:solidFill xmlns:a="http://schemas.openxmlformats.org/drawingml/2006/main">
          <a:srgbClr val="FFFFFF"/>
        </a:solidFill>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800"/>
            <a:t>Tropical Storm Agnes</a:t>
          </a:r>
        </a:p>
      </cdr:txBody>
    </cdr:sp>
  </cdr:relSizeAnchor>
</c:userShapes>
</file>

<file path=ppt/drawings/drawing6.xml><?xml version="1.0" encoding="utf-8"?>
<c:userShapes xmlns:c="http://schemas.openxmlformats.org/drawingml/2006/chart">
  <cdr:relSizeAnchor xmlns:cdr="http://schemas.openxmlformats.org/drawingml/2006/chartDrawing">
    <cdr:from>
      <cdr:x>0.15556</cdr:x>
      <cdr:y>0.08058</cdr:y>
    </cdr:from>
    <cdr:to>
      <cdr:x>0.19406</cdr:x>
      <cdr:y>0.11533</cdr:y>
    </cdr:to>
    <cdr:sp macro="" textlink="">
      <cdr:nvSpPr>
        <cdr:cNvPr id="22529" name="Text Box 1"/>
        <cdr:cNvSpPr txBox="1">
          <a:spLocks xmlns:a="http://schemas.openxmlformats.org/drawingml/2006/main" noChangeArrowheads="1"/>
        </cdr:cNvSpPr>
      </cdr:nvSpPr>
      <cdr:spPr bwMode="auto">
        <a:xfrm xmlns:a="http://schemas.openxmlformats.org/drawingml/2006/main">
          <a:off x="1333579" y="469711"/>
          <a:ext cx="330042" cy="202568"/>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vertOverflow="clip" wrap="square" lIns="27432" tIns="18288" rIns="0" bIns="0" anchor="t" upright="1"/>
        <a:lstStyle xmlns:a="http://schemas.openxmlformats.org/drawingml/2006/main"/>
        <a:p xmlns:a="http://schemas.openxmlformats.org/drawingml/2006/main">
          <a:pPr algn="l" rtl="0">
            <a:defRPr sz="1000"/>
          </a:pPr>
          <a:r>
            <a:rPr lang="en-US" sz="1000" b="0" i="0" strike="noStrike">
              <a:solidFill>
                <a:srgbClr val="000000"/>
              </a:solidFill>
              <a:latin typeface="Arial"/>
              <a:ea typeface="Arial"/>
              <a:cs typeface="Arial"/>
            </a:rPr>
            <a:t>99%</a:t>
          </a:r>
        </a:p>
      </cdr:txBody>
    </cdr:sp>
  </cdr:relSizeAnchor>
  <cdr:relSizeAnchor xmlns:cdr="http://schemas.openxmlformats.org/drawingml/2006/chartDrawing">
    <cdr:from>
      <cdr:x>0.19305</cdr:x>
      <cdr:y>0.08021</cdr:y>
    </cdr:from>
    <cdr:to>
      <cdr:x>0.23155</cdr:x>
      <cdr:y>0.11496</cdr:y>
    </cdr:to>
    <cdr:sp macro="" textlink="">
      <cdr:nvSpPr>
        <cdr:cNvPr id="22530" name="Text Box 2"/>
        <cdr:cNvSpPr txBox="1">
          <a:spLocks xmlns:a="http://schemas.openxmlformats.org/drawingml/2006/main" noChangeArrowheads="1"/>
        </cdr:cNvSpPr>
      </cdr:nvSpPr>
      <cdr:spPr bwMode="auto">
        <a:xfrm xmlns:a="http://schemas.openxmlformats.org/drawingml/2006/main">
          <a:off x="1654917" y="467595"/>
          <a:ext cx="330041" cy="202568"/>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vertOverflow="clip" wrap="square" lIns="27432" tIns="18288" rIns="0" bIns="0" anchor="t" upright="1"/>
        <a:lstStyle xmlns:a="http://schemas.openxmlformats.org/drawingml/2006/main"/>
        <a:p xmlns:a="http://schemas.openxmlformats.org/drawingml/2006/main">
          <a:pPr algn="l" rtl="0">
            <a:defRPr sz="1000"/>
          </a:pPr>
          <a:r>
            <a:rPr lang="en-US" sz="1000" b="0" i="0" strike="noStrike">
              <a:solidFill>
                <a:srgbClr val="000000"/>
              </a:solidFill>
              <a:latin typeface="Arial"/>
              <a:ea typeface="Arial"/>
              <a:cs typeface="Arial"/>
            </a:rPr>
            <a:t>98%</a:t>
          </a:r>
        </a:p>
      </cdr:txBody>
    </cdr:sp>
  </cdr:relSizeAnchor>
  <cdr:relSizeAnchor xmlns:cdr="http://schemas.openxmlformats.org/drawingml/2006/chartDrawing">
    <cdr:from>
      <cdr:x>0.81482</cdr:x>
      <cdr:y>0.07586</cdr:y>
    </cdr:from>
    <cdr:to>
      <cdr:x>0.85332</cdr:x>
      <cdr:y>0.11061</cdr:y>
    </cdr:to>
    <cdr:sp macro="" textlink="">
      <cdr:nvSpPr>
        <cdr:cNvPr id="22531" name="Text Box 3"/>
        <cdr:cNvSpPr txBox="1">
          <a:spLocks xmlns:a="http://schemas.openxmlformats.org/drawingml/2006/main" noChangeArrowheads="1"/>
        </cdr:cNvSpPr>
      </cdr:nvSpPr>
      <cdr:spPr bwMode="auto">
        <a:xfrm xmlns:a="http://schemas.openxmlformats.org/drawingml/2006/main">
          <a:off x="6985026" y="442195"/>
          <a:ext cx="330041" cy="202568"/>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vertOverflow="clip" wrap="square" lIns="27432" tIns="18288" rIns="0" bIns="0" anchor="t" upright="1"/>
        <a:lstStyle xmlns:a="http://schemas.openxmlformats.org/drawingml/2006/main"/>
        <a:p xmlns:a="http://schemas.openxmlformats.org/drawingml/2006/main">
          <a:pPr algn="l" rtl="0">
            <a:defRPr sz="1000"/>
          </a:pPr>
          <a:r>
            <a:rPr lang="en-US" sz="1000" b="0" i="0" strike="noStrike">
              <a:solidFill>
                <a:srgbClr val="000000"/>
              </a:solidFill>
              <a:latin typeface="Arial"/>
              <a:ea typeface="Arial"/>
              <a:cs typeface="Arial"/>
            </a:rPr>
            <a:t>1%</a:t>
          </a:r>
        </a:p>
      </cdr:txBody>
    </cdr:sp>
  </cdr:relSizeAnchor>
  <cdr:relSizeAnchor xmlns:cdr="http://schemas.openxmlformats.org/drawingml/2006/chartDrawing">
    <cdr:from>
      <cdr:x>0.25003</cdr:x>
      <cdr:y>0.07913</cdr:y>
    </cdr:from>
    <cdr:to>
      <cdr:x>0.28853</cdr:x>
      <cdr:y>0.11388</cdr:y>
    </cdr:to>
    <cdr:sp macro="" textlink="">
      <cdr:nvSpPr>
        <cdr:cNvPr id="22532" name="Text Box 4"/>
        <cdr:cNvSpPr txBox="1">
          <a:spLocks xmlns:a="http://schemas.openxmlformats.org/drawingml/2006/main" noChangeArrowheads="1"/>
        </cdr:cNvSpPr>
      </cdr:nvSpPr>
      <cdr:spPr bwMode="auto">
        <a:xfrm xmlns:a="http://schemas.openxmlformats.org/drawingml/2006/main">
          <a:off x="2143389" y="461246"/>
          <a:ext cx="330042" cy="202568"/>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vertOverflow="clip" wrap="square" lIns="27432" tIns="18288" rIns="0" bIns="0" anchor="t" upright="1"/>
        <a:lstStyle xmlns:a="http://schemas.openxmlformats.org/drawingml/2006/main"/>
        <a:p xmlns:a="http://schemas.openxmlformats.org/drawingml/2006/main">
          <a:pPr algn="l" rtl="0">
            <a:defRPr sz="1000"/>
          </a:pPr>
          <a:r>
            <a:rPr lang="en-US" sz="1000" b="0" i="0" strike="noStrike">
              <a:solidFill>
                <a:srgbClr val="000000"/>
              </a:solidFill>
              <a:latin typeface="Arial"/>
              <a:ea typeface="Arial"/>
              <a:cs typeface="Arial"/>
            </a:rPr>
            <a:t>95%</a:t>
          </a:r>
        </a:p>
      </cdr:txBody>
    </cdr:sp>
  </cdr:relSizeAnchor>
  <cdr:relSizeAnchor xmlns:cdr="http://schemas.openxmlformats.org/drawingml/2006/chartDrawing">
    <cdr:from>
      <cdr:x>0.77933</cdr:x>
      <cdr:y>0.07549</cdr:y>
    </cdr:from>
    <cdr:to>
      <cdr:x>0.81783</cdr:x>
      <cdr:y>0.11024</cdr:y>
    </cdr:to>
    <cdr:sp macro="" textlink="">
      <cdr:nvSpPr>
        <cdr:cNvPr id="22533" name="Text Box 5"/>
        <cdr:cNvSpPr txBox="1">
          <a:spLocks xmlns:a="http://schemas.openxmlformats.org/drawingml/2006/main" noChangeArrowheads="1"/>
        </cdr:cNvSpPr>
      </cdr:nvSpPr>
      <cdr:spPr bwMode="auto">
        <a:xfrm xmlns:a="http://schemas.openxmlformats.org/drawingml/2006/main">
          <a:off x="6680808" y="440078"/>
          <a:ext cx="330041" cy="202568"/>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vertOverflow="clip" wrap="square" lIns="27432" tIns="18288" rIns="0" bIns="0" anchor="t" upright="1"/>
        <a:lstStyle xmlns:a="http://schemas.openxmlformats.org/drawingml/2006/main"/>
        <a:p xmlns:a="http://schemas.openxmlformats.org/drawingml/2006/main">
          <a:pPr algn="l" rtl="0">
            <a:defRPr sz="1000"/>
          </a:pPr>
          <a:r>
            <a:rPr lang="en-US" sz="1000" b="0" i="0" strike="noStrike">
              <a:solidFill>
                <a:srgbClr val="000000"/>
              </a:solidFill>
              <a:latin typeface="Arial"/>
              <a:ea typeface="Arial"/>
              <a:cs typeface="Arial"/>
            </a:rPr>
            <a:t>2%</a:t>
          </a:r>
        </a:p>
      </cdr:txBody>
    </cdr:sp>
  </cdr:relSizeAnchor>
  <cdr:relSizeAnchor xmlns:cdr="http://schemas.openxmlformats.org/drawingml/2006/chartDrawing">
    <cdr:from>
      <cdr:x>0.72031</cdr:x>
      <cdr:y>0.07731</cdr:y>
    </cdr:from>
    <cdr:to>
      <cdr:x>0.75881</cdr:x>
      <cdr:y>0.11206</cdr:y>
    </cdr:to>
    <cdr:sp macro="" textlink="">
      <cdr:nvSpPr>
        <cdr:cNvPr id="22534" name="Text Box 6"/>
        <cdr:cNvSpPr txBox="1">
          <a:spLocks xmlns:a="http://schemas.openxmlformats.org/drawingml/2006/main" noChangeArrowheads="1"/>
        </cdr:cNvSpPr>
      </cdr:nvSpPr>
      <cdr:spPr bwMode="auto">
        <a:xfrm xmlns:a="http://schemas.openxmlformats.org/drawingml/2006/main">
          <a:off x="6174846" y="450661"/>
          <a:ext cx="330041" cy="202568"/>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vertOverflow="clip" wrap="square" lIns="27432" tIns="18288" rIns="0" bIns="0" anchor="t" upright="1"/>
        <a:lstStyle xmlns:a="http://schemas.openxmlformats.org/drawingml/2006/main"/>
        <a:p xmlns:a="http://schemas.openxmlformats.org/drawingml/2006/main">
          <a:pPr algn="l" rtl="0">
            <a:defRPr sz="1000"/>
          </a:pPr>
          <a:r>
            <a:rPr lang="en-US" sz="1000" b="0" i="0" strike="noStrike">
              <a:solidFill>
                <a:srgbClr val="000000"/>
              </a:solidFill>
              <a:latin typeface="Arial"/>
              <a:ea typeface="Arial"/>
              <a:cs typeface="Arial"/>
            </a:rPr>
            <a:t>5%</a:t>
          </a:r>
        </a:p>
      </cdr:txBody>
    </cdr:sp>
  </cdr:relSizeAnchor>
  <cdr:relSizeAnchor xmlns:cdr="http://schemas.openxmlformats.org/drawingml/2006/chartDrawing">
    <cdr:from>
      <cdr:x>0.66595</cdr:x>
      <cdr:y>0.07695</cdr:y>
    </cdr:from>
    <cdr:to>
      <cdr:x>0.70445</cdr:x>
      <cdr:y>0.1117</cdr:y>
    </cdr:to>
    <cdr:sp macro="" textlink="">
      <cdr:nvSpPr>
        <cdr:cNvPr id="22535" name="Text Box 7"/>
        <cdr:cNvSpPr txBox="1">
          <a:spLocks xmlns:a="http://schemas.openxmlformats.org/drawingml/2006/main" noChangeArrowheads="1"/>
        </cdr:cNvSpPr>
      </cdr:nvSpPr>
      <cdr:spPr bwMode="auto">
        <a:xfrm xmlns:a="http://schemas.openxmlformats.org/drawingml/2006/main">
          <a:off x="5708889" y="448546"/>
          <a:ext cx="330041" cy="202568"/>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vertOverflow="clip" wrap="square" lIns="27432" tIns="18288" rIns="0" bIns="0" anchor="t" upright="1"/>
        <a:lstStyle xmlns:a="http://schemas.openxmlformats.org/drawingml/2006/main"/>
        <a:p xmlns:a="http://schemas.openxmlformats.org/drawingml/2006/main">
          <a:pPr algn="l" rtl="0">
            <a:defRPr sz="1000"/>
          </a:pPr>
          <a:r>
            <a:rPr lang="en-US" sz="1000" b="0" i="0" strike="noStrike">
              <a:solidFill>
                <a:srgbClr val="000000"/>
              </a:solidFill>
              <a:latin typeface="Arial"/>
              <a:ea typeface="Arial"/>
              <a:cs typeface="Arial"/>
            </a:rPr>
            <a:t>10%</a:t>
          </a:r>
        </a:p>
      </cdr:txBody>
    </cdr:sp>
  </cdr:relSizeAnchor>
  <cdr:relSizeAnchor xmlns:cdr="http://schemas.openxmlformats.org/drawingml/2006/chartDrawing">
    <cdr:from>
      <cdr:x>0.60122</cdr:x>
      <cdr:y>0.07695</cdr:y>
    </cdr:from>
    <cdr:to>
      <cdr:x>0.63972</cdr:x>
      <cdr:y>0.1117</cdr:y>
    </cdr:to>
    <cdr:sp macro="" textlink="">
      <cdr:nvSpPr>
        <cdr:cNvPr id="22536" name="Text Box 8"/>
        <cdr:cNvSpPr txBox="1">
          <a:spLocks xmlns:a="http://schemas.openxmlformats.org/drawingml/2006/main" noChangeArrowheads="1"/>
        </cdr:cNvSpPr>
      </cdr:nvSpPr>
      <cdr:spPr bwMode="auto">
        <a:xfrm xmlns:a="http://schemas.openxmlformats.org/drawingml/2006/main">
          <a:off x="5153925" y="448545"/>
          <a:ext cx="330042" cy="202568"/>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vertOverflow="clip" wrap="square" lIns="27432" tIns="18288" rIns="0" bIns="0" anchor="t" upright="1"/>
        <a:lstStyle xmlns:a="http://schemas.openxmlformats.org/drawingml/2006/main"/>
        <a:p xmlns:a="http://schemas.openxmlformats.org/drawingml/2006/main">
          <a:pPr algn="l" rtl="0">
            <a:defRPr sz="1000"/>
          </a:pPr>
          <a:r>
            <a:rPr lang="en-US" sz="1000" b="0" i="0" strike="noStrike">
              <a:solidFill>
                <a:srgbClr val="000000"/>
              </a:solidFill>
              <a:latin typeface="Arial"/>
              <a:ea typeface="Arial"/>
              <a:cs typeface="Arial"/>
            </a:rPr>
            <a:t>20%</a:t>
          </a:r>
        </a:p>
      </cdr:txBody>
    </cdr:sp>
  </cdr:relSizeAnchor>
  <cdr:relSizeAnchor xmlns:cdr="http://schemas.openxmlformats.org/drawingml/2006/chartDrawing">
    <cdr:from>
      <cdr:x>0.48137</cdr:x>
      <cdr:y>0.07767</cdr:y>
    </cdr:from>
    <cdr:to>
      <cdr:x>0.51987</cdr:x>
      <cdr:y>0.11242</cdr:y>
    </cdr:to>
    <cdr:sp macro="" textlink="">
      <cdr:nvSpPr>
        <cdr:cNvPr id="22537" name="Text Box 9"/>
        <cdr:cNvSpPr txBox="1">
          <a:spLocks xmlns:a="http://schemas.openxmlformats.org/drawingml/2006/main" noChangeArrowheads="1"/>
        </cdr:cNvSpPr>
      </cdr:nvSpPr>
      <cdr:spPr bwMode="auto">
        <a:xfrm xmlns:a="http://schemas.openxmlformats.org/drawingml/2006/main">
          <a:off x="4126548" y="452779"/>
          <a:ext cx="330041" cy="202568"/>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vertOverflow="clip" wrap="square" lIns="27432" tIns="18288" rIns="0" bIns="0" anchor="t" upright="1"/>
        <a:lstStyle xmlns:a="http://schemas.openxmlformats.org/drawingml/2006/main"/>
        <a:p xmlns:a="http://schemas.openxmlformats.org/drawingml/2006/main">
          <a:pPr algn="l" rtl="0">
            <a:defRPr sz="1000"/>
          </a:pPr>
          <a:r>
            <a:rPr lang="en-US" sz="1000" b="0" i="0" strike="noStrike">
              <a:solidFill>
                <a:srgbClr val="000000"/>
              </a:solidFill>
              <a:latin typeface="Arial"/>
              <a:ea typeface="Arial"/>
              <a:cs typeface="Arial"/>
            </a:rPr>
            <a:t>50%</a:t>
          </a:r>
        </a:p>
      </cdr:txBody>
    </cdr:sp>
  </cdr:relSizeAnchor>
  <cdr:relSizeAnchor xmlns:cdr="http://schemas.openxmlformats.org/drawingml/2006/chartDrawing">
    <cdr:from>
      <cdr:x>0.55737</cdr:x>
      <cdr:y>0.07695</cdr:y>
    </cdr:from>
    <cdr:to>
      <cdr:x>0.59587</cdr:x>
      <cdr:y>0.1117</cdr:y>
    </cdr:to>
    <cdr:sp macro="" textlink="">
      <cdr:nvSpPr>
        <cdr:cNvPr id="22538" name="Text Box 10"/>
        <cdr:cNvSpPr txBox="1">
          <a:spLocks xmlns:a="http://schemas.openxmlformats.org/drawingml/2006/main" noChangeArrowheads="1"/>
        </cdr:cNvSpPr>
      </cdr:nvSpPr>
      <cdr:spPr bwMode="auto">
        <a:xfrm xmlns:a="http://schemas.openxmlformats.org/drawingml/2006/main">
          <a:off x="4778031" y="448545"/>
          <a:ext cx="330042" cy="202568"/>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vertOverflow="clip" wrap="square" lIns="27432" tIns="18288" rIns="0" bIns="0" anchor="t" upright="1"/>
        <a:lstStyle xmlns:a="http://schemas.openxmlformats.org/drawingml/2006/main"/>
        <a:p xmlns:a="http://schemas.openxmlformats.org/drawingml/2006/main">
          <a:pPr algn="l" rtl="0">
            <a:defRPr sz="1000"/>
          </a:pPr>
          <a:r>
            <a:rPr lang="en-US" sz="1000" b="0" i="0" strike="noStrike">
              <a:solidFill>
                <a:srgbClr val="000000"/>
              </a:solidFill>
              <a:latin typeface="Arial"/>
              <a:ea typeface="Arial"/>
              <a:cs typeface="Arial"/>
            </a:rPr>
            <a:t>30%</a:t>
          </a:r>
        </a:p>
      </cdr:txBody>
    </cdr:sp>
  </cdr:relSizeAnchor>
  <cdr:relSizeAnchor xmlns:cdr="http://schemas.openxmlformats.org/drawingml/2006/chartDrawing">
    <cdr:from>
      <cdr:x>0.40871</cdr:x>
      <cdr:y>0.07876</cdr:y>
    </cdr:from>
    <cdr:to>
      <cdr:x>0.44721</cdr:x>
      <cdr:y>0.11351</cdr:y>
    </cdr:to>
    <cdr:sp macro="" textlink="">
      <cdr:nvSpPr>
        <cdr:cNvPr id="22539" name="Text Box 11"/>
        <cdr:cNvSpPr txBox="1">
          <a:spLocks xmlns:a="http://schemas.openxmlformats.org/drawingml/2006/main" noChangeArrowheads="1"/>
        </cdr:cNvSpPr>
      </cdr:nvSpPr>
      <cdr:spPr bwMode="auto">
        <a:xfrm xmlns:a="http://schemas.openxmlformats.org/drawingml/2006/main">
          <a:off x="3503640" y="459128"/>
          <a:ext cx="330041" cy="202568"/>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vertOverflow="clip" wrap="square" lIns="27432" tIns="18288" rIns="0" bIns="0" anchor="t" upright="1"/>
        <a:lstStyle xmlns:a="http://schemas.openxmlformats.org/drawingml/2006/main"/>
        <a:p xmlns:a="http://schemas.openxmlformats.org/drawingml/2006/main">
          <a:pPr algn="l" rtl="0">
            <a:defRPr sz="1000"/>
          </a:pPr>
          <a:r>
            <a:rPr lang="en-US" sz="1000" b="0" i="0" strike="noStrike">
              <a:solidFill>
                <a:srgbClr val="000000"/>
              </a:solidFill>
              <a:latin typeface="Arial"/>
              <a:ea typeface="Arial"/>
              <a:cs typeface="Arial"/>
            </a:rPr>
            <a:t>70%</a:t>
          </a:r>
        </a:p>
      </cdr:txBody>
    </cdr:sp>
  </cdr:relSizeAnchor>
  <cdr:relSizeAnchor xmlns:cdr="http://schemas.openxmlformats.org/drawingml/2006/chartDrawing">
    <cdr:from>
      <cdr:x>0.36169</cdr:x>
      <cdr:y>0.07913</cdr:y>
    </cdr:from>
    <cdr:to>
      <cdr:x>0.40019</cdr:x>
      <cdr:y>0.11388</cdr:y>
    </cdr:to>
    <cdr:sp macro="" textlink="">
      <cdr:nvSpPr>
        <cdr:cNvPr id="22540" name="Text Box 12"/>
        <cdr:cNvSpPr txBox="1">
          <a:spLocks xmlns:a="http://schemas.openxmlformats.org/drawingml/2006/main" noChangeArrowheads="1"/>
        </cdr:cNvSpPr>
      </cdr:nvSpPr>
      <cdr:spPr bwMode="auto">
        <a:xfrm xmlns:a="http://schemas.openxmlformats.org/drawingml/2006/main">
          <a:off x="3100600" y="461245"/>
          <a:ext cx="330041" cy="202568"/>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vertOverflow="clip" wrap="square" lIns="27432" tIns="18288" rIns="0" bIns="0" anchor="t" upright="1"/>
        <a:lstStyle xmlns:a="http://schemas.openxmlformats.org/drawingml/2006/main"/>
        <a:p xmlns:a="http://schemas.openxmlformats.org/drawingml/2006/main">
          <a:pPr algn="l" rtl="0">
            <a:defRPr sz="1000"/>
          </a:pPr>
          <a:r>
            <a:rPr lang="en-US" sz="1000" b="0" i="0" strike="noStrike">
              <a:solidFill>
                <a:srgbClr val="000000"/>
              </a:solidFill>
              <a:latin typeface="Arial"/>
              <a:ea typeface="Arial"/>
              <a:cs typeface="Arial"/>
            </a:rPr>
            <a:t>80%</a:t>
          </a:r>
        </a:p>
      </cdr:txBody>
    </cdr:sp>
  </cdr:relSizeAnchor>
  <cdr:relSizeAnchor xmlns:cdr="http://schemas.openxmlformats.org/drawingml/2006/chartDrawing">
    <cdr:from>
      <cdr:x>0.30292</cdr:x>
      <cdr:y>0.07985</cdr:y>
    </cdr:from>
    <cdr:to>
      <cdr:x>0.34142</cdr:x>
      <cdr:y>0.1146</cdr:y>
    </cdr:to>
    <cdr:sp macro="" textlink="">
      <cdr:nvSpPr>
        <cdr:cNvPr id="22541" name="Text Box 13"/>
        <cdr:cNvSpPr txBox="1">
          <a:spLocks xmlns:a="http://schemas.openxmlformats.org/drawingml/2006/main" noChangeArrowheads="1"/>
        </cdr:cNvSpPr>
      </cdr:nvSpPr>
      <cdr:spPr bwMode="auto">
        <a:xfrm xmlns:a="http://schemas.openxmlformats.org/drawingml/2006/main">
          <a:off x="2596753" y="465478"/>
          <a:ext cx="330041" cy="202568"/>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vertOverflow="clip" wrap="square" lIns="27432" tIns="18288" rIns="0" bIns="0" anchor="t" upright="1"/>
        <a:lstStyle xmlns:a="http://schemas.openxmlformats.org/drawingml/2006/main"/>
        <a:p xmlns:a="http://schemas.openxmlformats.org/drawingml/2006/main">
          <a:pPr algn="l" rtl="0">
            <a:defRPr sz="1000"/>
          </a:pPr>
          <a:r>
            <a:rPr lang="en-US" sz="1000" b="0" i="0" strike="noStrike">
              <a:solidFill>
                <a:srgbClr val="000000"/>
              </a:solidFill>
              <a:latin typeface="Arial"/>
              <a:ea typeface="Arial"/>
              <a:cs typeface="Arial"/>
            </a:rPr>
            <a:t>90%</a:t>
          </a:r>
        </a:p>
      </cdr:txBody>
    </cdr:sp>
  </cdr:relSizeAnchor>
  <cdr:relSizeAnchor xmlns:cdr="http://schemas.openxmlformats.org/drawingml/2006/chartDrawing">
    <cdr:from>
      <cdr:x>0.85173</cdr:x>
      <cdr:y>0.07586</cdr:y>
    </cdr:from>
    <cdr:to>
      <cdr:x>0.90348</cdr:x>
      <cdr:y>0.11061</cdr:y>
    </cdr:to>
    <cdr:sp macro="" textlink="">
      <cdr:nvSpPr>
        <cdr:cNvPr id="22542" name="Text Box 14"/>
        <cdr:cNvSpPr txBox="1">
          <a:spLocks xmlns:a="http://schemas.openxmlformats.org/drawingml/2006/main" noChangeArrowheads="1"/>
        </cdr:cNvSpPr>
      </cdr:nvSpPr>
      <cdr:spPr bwMode="auto">
        <a:xfrm xmlns:a="http://schemas.openxmlformats.org/drawingml/2006/main">
          <a:off x="7301442" y="442196"/>
          <a:ext cx="443627" cy="202568"/>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vertOverflow="clip" wrap="square" lIns="27432" tIns="18288" rIns="0" bIns="0" anchor="t" upright="1"/>
        <a:lstStyle xmlns:a="http://schemas.openxmlformats.org/drawingml/2006/main"/>
        <a:p xmlns:a="http://schemas.openxmlformats.org/drawingml/2006/main">
          <a:pPr algn="l" rtl="0">
            <a:defRPr sz="1000"/>
          </a:pPr>
          <a:r>
            <a:rPr lang="en-US" sz="1000" b="0" i="0" strike="noStrike">
              <a:solidFill>
                <a:srgbClr val="000000"/>
              </a:solidFill>
              <a:latin typeface="Arial"/>
              <a:ea typeface="Arial"/>
              <a:cs typeface="Arial"/>
            </a:rPr>
            <a:t>0.5%</a:t>
          </a:r>
        </a:p>
      </cdr:txBody>
    </cdr:sp>
  </cdr:relSizeAnchor>
  <cdr:relSizeAnchor xmlns:cdr="http://schemas.openxmlformats.org/drawingml/2006/chartDrawing">
    <cdr:from>
      <cdr:x>0.10913</cdr:x>
      <cdr:y>0.08058</cdr:y>
    </cdr:from>
    <cdr:to>
      <cdr:x>0.17438</cdr:x>
      <cdr:y>0.11533</cdr:y>
    </cdr:to>
    <cdr:sp macro="" textlink="">
      <cdr:nvSpPr>
        <cdr:cNvPr id="22543" name="Text Box 15"/>
        <cdr:cNvSpPr txBox="1">
          <a:spLocks xmlns:a="http://schemas.openxmlformats.org/drawingml/2006/main" noChangeArrowheads="1"/>
        </cdr:cNvSpPr>
      </cdr:nvSpPr>
      <cdr:spPr bwMode="auto">
        <a:xfrm xmlns:a="http://schemas.openxmlformats.org/drawingml/2006/main">
          <a:off x="935488" y="469712"/>
          <a:ext cx="559355" cy="202568"/>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vertOverflow="clip" wrap="square" lIns="27432" tIns="18288" rIns="0" bIns="0" anchor="t" upright="1"/>
        <a:lstStyle xmlns:a="http://schemas.openxmlformats.org/drawingml/2006/main"/>
        <a:p xmlns:a="http://schemas.openxmlformats.org/drawingml/2006/main">
          <a:pPr algn="l" rtl="0">
            <a:defRPr sz="1000"/>
          </a:pPr>
          <a:r>
            <a:rPr lang="en-US" sz="1000" b="0" i="0" strike="noStrike">
              <a:solidFill>
                <a:srgbClr val="000000"/>
              </a:solidFill>
              <a:latin typeface="Arial"/>
              <a:ea typeface="Arial"/>
              <a:cs typeface="Arial"/>
            </a:rPr>
            <a:t>99.5%</a:t>
          </a:r>
        </a:p>
      </cdr:txBody>
    </cdr:sp>
  </cdr:relSizeAnchor>
</c:userShapes>
</file>

<file path=ppt/drawings/drawing7.xml><?xml version="1.0" encoding="utf-8"?>
<c:userShapes xmlns:c="http://schemas.openxmlformats.org/drawingml/2006/chart">
  <cdr:relSizeAnchor xmlns:cdr="http://schemas.openxmlformats.org/drawingml/2006/chartDrawing">
    <cdr:from>
      <cdr:x>0.15556</cdr:x>
      <cdr:y>0.08058</cdr:y>
    </cdr:from>
    <cdr:to>
      <cdr:x>0.19406</cdr:x>
      <cdr:y>0.11533</cdr:y>
    </cdr:to>
    <cdr:sp macro="" textlink="">
      <cdr:nvSpPr>
        <cdr:cNvPr id="22529" name="Text Box 1"/>
        <cdr:cNvSpPr txBox="1">
          <a:spLocks xmlns:a="http://schemas.openxmlformats.org/drawingml/2006/main" noChangeArrowheads="1"/>
        </cdr:cNvSpPr>
      </cdr:nvSpPr>
      <cdr:spPr bwMode="auto">
        <a:xfrm xmlns:a="http://schemas.openxmlformats.org/drawingml/2006/main">
          <a:off x="1333579" y="469711"/>
          <a:ext cx="330042" cy="202568"/>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vertOverflow="clip" wrap="square" lIns="27432" tIns="18288" rIns="0" bIns="0" anchor="t" upright="1"/>
        <a:lstStyle xmlns:a="http://schemas.openxmlformats.org/drawingml/2006/main"/>
        <a:p xmlns:a="http://schemas.openxmlformats.org/drawingml/2006/main">
          <a:pPr algn="l" rtl="0">
            <a:defRPr sz="1000"/>
          </a:pPr>
          <a:r>
            <a:rPr lang="en-US" sz="1000" b="0" i="0" strike="noStrike">
              <a:solidFill>
                <a:srgbClr val="000000"/>
              </a:solidFill>
              <a:latin typeface="Arial"/>
              <a:ea typeface="Arial"/>
              <a:cs typeface="Arial"/>
            </a:rPr>
            <a:t>99%</a:t>
          </a:r>
        </a:p>
      </cdr:txBody>
    </cdr:sp>
  </cdr:relSizeAnchor>
  <cdr:relSizeAnchor xmlns:cdr="http://schemas.openxmlformats.org/drawingml/2006/chartDrawing">
    <cdr:from>
      <cdr:x>0.19305</cdr:x>
      <cdr:y>0.08021</cdr:y>
    </cdr:from>
    <cdr:to>
      <cdr:x>0.23155</cdr:x>
      <cdr:y>0.11496</cdr:y>
    </cdr:to>
    <cdr:sp macro="" textlink="">
      <cdr:nvSpPr>
        <cdr:cNvPr id="22530" name="Text Box 2"/>
        <cdr:cNvSpPr txBox="1">
          <a:spLocks xmlns:a="http://schemas.openxmlformats.org/drawingml/2006/main" noChangeArrowheads="1"/>
        </cdr:cNvSpPr>
      </cdr:nvSpPr>
      <cdr:spPr bwMode="auto">
        <a:xfrm xmlns:a="http://schemas.openxmlformats.org/drawingml/2006/main">
          <a:off x="1654917" y="467595"/>
          <a:ext cx="330041" cy="202568"/>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vertOverflow="clip" wrap="square" lIns="27432" tIns="18288" rIns="0" bIns="0" anchor="t" upright="1"/>
        <a:lstStyle xmlns:a="http://schemas.openxmlformats.org/drawingml/2006/main"/>
        <a:p xmlns:a="http://schemas.openxmlformats.org/drawingml/2006/main">
          <a:pPr algn="l" rtl="0">
            <a:defRPr sz="1000"/>
          </a:pPr>
          <a:r>
            <a:rPr lang="en-US" sz="1000" b="0" i="0" strike="noStrike">
              <a:solidFill>
                <a:srgbClr val="000000"/>
              </a:solidFill>
              <a:latin typeface="Arial"/>
              <a:ea typeface="Arial"/>
              <a:cs typeface="Arial"/>
            </a:rPr>
            <a:t>98%</a:t>
          </a:r>
        </a:p>
      </cdr:txBody>
    </cdr:sp>
  </cdr:relSizeAnchor>
  <cdr:relSizeAnchor xmlns:cdr="http://schemas.openxmlformats.org/drawingml/2006/chartDrawing">
    <cdr:from>
      <cdr:x>0.81482</cdr:x>
      <cdr:y>0.07586</cdr:y>
    </cdr:from>
    <cdr:to>
      <cdr:x>0.85332</cdr:x>
      <cdr:y>0.11061</cdr:y>
    </cdr:to>
    <cdr:sp macro="" textlink="">
      <cdr:nvSpPr>
        <cdr:cNvPr id="22531" name="Text Box 3"/>
        <cdr:cNvSpPr txBox="1">
          <a:spLocks xmlns:a="http://schemas.openxmlformats.org/drawingml/2006/main" noChangeArrowheads="1"/>
        </cdr:cNvSpPr>
      </cdr:nvSpPr>
      <cdr:spPr bwMode="auto">
        <a:xfrm xmlns:a="http://schemas.openxmlformats.org/drawingml/2006/main">
          <a:off x="6985026" y="442195"/>
          <a:ext cx="330041" cy="202568"/>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vertOverflow="clip" wrap="square" lIns="27432" tIns="18288" rIns="0" bIns="0" anchor="t" upright="1"/>
        <a:lstStyle xmlns:a="http://schemas.openxmlformats.org/drawingml/2006/main"/>
        <a:p xmlns:a="http://schemas.openxmlformats.org/drawingml/2006/main">
          <a:pPr algn="l" rtl="0">
            <a:defRPr sz="1000"/>
          </a:pPr>
          <a:r>
            <a:rPr lang="en-US" sz="1000" b="0" i="0" strike="noStrike">
              <a:solidFill>
                <a:srgbClr val="000000"/>
              </a:solidFill>
              <a:latin typeface="Arial"/>
              <a:ea typeface="Arial"/>
              <a:cs typeface="Arial"/>
            </a:rPr>
            <a:t>1%</a:t>
          </a:r>
        </a:p>
      </cdr:txBody>
    </cdr:sp>
  </cdr:relSizeAnchor>
  <cdr:relSizeAnchor xmlns:cdr="http://schemas.openxmlformats.org/drawingml/2006/chartDrawing">
    <cdr:from>
      <cdr:x>0.25003</cdr:x>
      <cdr:y>0.07913</cdr:y>
    </cdr:from>
    <cdr:to>
      <cdr:x>0.28853</cdr:x>
      <cdr:y>0.11388</cdr:y>
    </cdr:to>
    <cdr:sp macro="" textlink="">
      <cdr:nvSpPr>
        <cdr:cNvPr id="22532" name="Text Box 4"/>
        <cdr:cNvSpPr txBox="1">
          <a:spLocks xmlns:a="http://schemas.openxmlformats.org/drawingml/2006/main" noChangeArrowheads="1"/>
        </cdr:cNvSpPr>
      </cdr:nvSpPr>
      <cdr:spPr bwMode="auto">
        <a:xfrm xmlns:a="http://schemas.openxmlformats.org/drawingml/2006/main">
          <a:off x="2143389" y="461246"/>
          <a:ext cx="330042" cy="202568"/>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vertOverflow="clip" wrap="square" lIns="27432" tIns="18288" rIns="0" bIns="0" anchor="t" upright="1"/>
        <a:lstStyle xmlns:a="http://schemas.openxmlformats.org/drawingml/2006/main"/>
        <a:p xmlns:a="http://schemas.openxmlformats.org/drawingml/2006/main">
          <a:pPr algn="l" rtl="0">
            <a:defRPr sz="1000"/>
          </a:pPr>
          <a:r>
            <a:rPr lang="en-US" sz="1000" b="0" i="0" strike="noStrike">
              <a:solidFill>
                <a:srgbClr val="000000"/>
              </a:solidFill>
              <a:latin typeface="Arial"/>
              <a:ea typeface="Arial"/>
              <a:cs typeface="Arial"/>
            </a:rPr>
            <a:t>95%</a:t>
          </a:r>
        </a:p>
      </cdr:txBody>
    </cdr:sp>
  </cdr:relSizeAnchor>
  <cdr:relSizeAnchor xmlns:cdr="http://schemas.openxmlformats.org/drawingml/2006/chartDrawing">
    <cdr:from>
      <cdr:x>0.77933</cdr:x>
      <cdr:y>0.07549</cdr:y>
    </cdr:from>
    <cdr:to>
      <cdr:x>0.81783</cdr:x>
      <cdr:y>0.11024</cdr:y>
    </cdr:to>
    <cdr:sp macro="" textlink="">
      <cdr:nvSpPr>
        <cdr:cNvPr id="22533" name="Text Box 5"/>
        <cdr:cNvSpPr txBox="1">
          <a:spLocks xmlns:a="http://schemas.openxmlformats.org/drawingml/2006/main" noChangeArrowheads="1"/>
        </cdr:cNvSpPr>
      </cdr:nvSpPr>
      <cdr:spPr bwMode="auto">
        <a:xfrm xmlns:a="http://schemas.openxmlformats.org/drawingml/2006/main">
          <a:off x="6680808" y="440078"/>
          <a:ext cx="330041" cy="202568"/>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vertOverflow="clip" wrap="square" lIns="27432" tIns="18288" rIns="0" bIns="0" anchor="t" upright="1"/>
        <a:lstStyle xmlns:a="http://schemas.openxmlformats.org/drawingml/2006/main"/>
        <a:p xmlns:a="http://schemas.openxmlformats.org/drawingml/2006/main">
          <a:pPr algn="l" rtl="0">
            <a:defRPr sz="1000"/>
          </a:pPr>
          <a:r>
            <a:rPr lang="en-US" sz="1000" b="0" i="0" strike="noStrike">
              <a:solidFill>
                <a:srgbClr val="000000"/>
              </a:solidFill>
              <a:latin typeface="Arial"/>
              <a:ea typeface="Arial"/>
              <a:cs typeface="Arial"/>
            </a:rPr>
            <a:t>2%</a:t>
          </a:r>
        </a:p>
      </cdr:txBody>
    </cdr:sp>
  </cdr:relSizeAnchor>
  <cdr:relSizeAnchor xmlns:cdr="http://schemas.openxmlformats.org/drawingml/2006/chartDrawing">
    <cdr:from>
      <cdr:x>0.72031</cdr:x>
      <cdr:y>0.07731</cdr:y>
    </cdr:from>
    <cdr:to>
      <cdr:x>0.75881</cdr:x>
      <cdr:y>0.11206</cdr:y>
    </cdr:to>
    <cdr:sp macro="" textlink="">
      <cdr:nvSpPr>
        <cdr:cNvPr id="22534" name="Text Box 6"/>
        <cdr:cNvSpPr txBox="1">
          <a:spLocks xmlns:a="http://schemas.openxmlformats.org/drawingml/2006/main" noChangeArrowheads="1"/>
        </cdr:cNvSpPr>
      </cdr:nvSpPr>
      <cdr:spPr bwMode="auto">
        <a:xfrm xmlns:a="http://schemas.openxmlformats.org/drawingml/2006/main">
          <a:off x="6174846" y="450661"/>
          <a:ext cx="330041" cy="202568"/>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vertOverflow="clip" wrap="square" lIns="27432" tIns="18288" rIns="0" bIns="0" anchor="t" upright="1"/>
        <a:lstStyle xmlns:a="http://schemas.openxmlformats.org/drawingml/2006/main"/>
        <a:p xmlns:a="http://schemas.openxmlformats.org/drawingml/2006/main">
          <a:pPr algn="l" rtl="0">
            <a:defRPr sz="1000"/>
          </a:pPr>
          <a:r>
            <a:rPr lang="en-US" sz="1000" b="0" i="0" strike="noStrike">
              <a:solidFill>
                <a:srgbClr val="000000"/>
              </a:solidFill>
              <a:latin typeface="Arial"/>
              <a:ea typeface="Arial"/>
              <a:cs typeface="Arial"/>
            </a:rPr>
            <a:t>5%</a:t>
          </a:r>
        </a:p>
      </cdr:txBody>
    </cdr:sp>
  </cdr:relSizeAnchor>
  <cdr:relSizeAnchor xmlns:cdr="http://schemas.openxmlformats.org/drawingml/2006/chartDrawing">
    <cdr:from>
      <cdr:x>0.66595</cdr:x>
      <cdr:y>0.07695</cdr:y>
    </cdr:from>
    <cdr:to>
      <cdr:x>0.70445</cdr:x>
      <cdr:y>0.1117</cdr:y>
    </cdr:to>
    <cdr:sp macro="" textlink="">
      <cdr:nvSpPr>
        <cdr:cNvPr id="22535" name="Text Box 7"/>
        <cdr:cNvSpPr txBox="1">
          <a:spLocks xmlns:a="http://schemas.openxmlformats.org/drawingml/2006/main" noChangeArrowheads="1"/>
        </cdr:cNvSpPr>
      </cdr:nvSpPr>
      <cdr:spPr bwMode="auto">
        <a:xfrm xmlns:a="http://schemas.openxmlformats.org/drawingml/2006/main">
          <a:off x="5708889" y="448546"/>
          <a:ext cx="330041" cy="202568"/>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vertOverflow="clip" wrap="square" lIns="27432" tIns="18288" rIns="0" bIns="0" anchor="t" upright="1"/>
        <a:lstStyle xmlns:a="http://schemas.openxmlformats.org/drawingml/2006/main"/>
        <a:p xmlns:a="http://schemas.openxmlformats.org/drawingml/2006/main">
          <a:pPr algn="l" rtl="0">
            <a:defRPr sz="1000"/>
          </a:pPr>
          <a:r>
            <a:rPr lang="en-US" sz="1000" b="0" i="0" strike="noStrike">
              <a:solidFill>
                <a:srgbClr val="000000"/>
              </a:solidFill>
              <a:latin typeface="Arial"/>
              <a:ea typeface="Arial"/>
              <a:cs typeface="Arial"/>
            </a:rPr>
            <a:t>10%</a:t>
          </a:r>
        </a:p>
      </cdr:txBody>
    </cdr:sp>
  </cdr:relSizeAnchor>
  <cdr:relSizeAnchor xmlns:cdr="http://schemas.openxmlformats.org/drawingml/2006/chartDrawing">
    <cdr:from>
      <cdr:x>0.60122</cdr:x>
      <cdr:y>0.07695</cdr:y>
    </cdr:from>
    <cdr:to>
      <cdr:x>0.63972</cdr:x>
      <cdr:y>0.1117</cdr:y>
    </cdr:to>
    <cdr:sp macro="" textlink="">
      <cdr:nvSpPr>
        <cdr:cNvPr id="22536" name="Text Box 8"/>
        <cdr:cNvSpPr txBox="1">
          <a:spLocks xmlns:a="http://schemas.openxmlformats.org/drawingml/2006/main" noChangeArrowheads="1"/>
        </cdr:cNvSpPr>
      </cdr:nvSpPr>
      <cdr:spPr bwMode="auto">
        <a:xfrm xmlns:a="http://schemas.openxmlformats.org/drawingml/2006/main">
          <a:off x="5153925" y="448545"/>
          <a:ext cx="330042" cy="202568"/>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vertOverflow="clip" wrap="square" lIns="27432" tIns="18288" rIns="0" bIns="0" anchor="t" upright="1"/>
        <a:lstStyle xmlns:a="http://schemas.openxmlformats.org/drawingml/2006/main"/>
        <a:p xmlns:a="http://schemas.openxmlformats.org/drawingml/2006/main">
          <a:pPr algn="l" rtl="0">
            <a:defRPr sz="1000"/>
          </a:pPr>
          <a:r>
            <a:rPr lang="en-US" sz="1000" b="0" i="0" strike="noStrike">
              <a:solidFill>
                <a:srgbClr val="000000"/>
              </a:solidFill>
              <a:latin typeface="Arial"/>
              <a:ea typeface="Arial"/>
              <a:cs typeface="Arial"/>
            </a:rPr>
            <a:t>20%</a:t>
          </a:r>
        </a:p>
      </cdr:txBody>
    </cdr:sp>
  </cdr:relSizeAnchor>
  <cdr:relSizeAnchor xmlns:cdr="http://schemas.openxmlformats.org/drawingml/2006/chartDrawing">
    <cdr:from>
      <cdr:x>0.48137</cdr:x>
      <cdr:y>0.07767</cdr:y>
    </cdr:from>
    <cdr:to>
      <cdr:x>0.51987</cdr:x>
      <cdr:y>0.11242</cdr:y>
    </cdr:to>
    <cdr:sp macro="" textlink="">
      <cdr:nvSpPr>
        <cdr:cNvPr id="22537" name="Text Box 9"/>
        <cdr:cNvSpPr txBox="1">
          <a:spLocks xmlns:a="http://schemas.openxmlformats.org/drawingml/2006/main" noChangeArrowheads="1"/>
        </cdr:cNvSpPr>
      </cdr:nvSpPr>
      <cdr:spPr bwMode="auto">
        <a:xfrm xmlns:a="http://schemas.openxmlformats.org/drawingml/2006/main">
          <a:off x="4126548" y="452779"/>
          <a:ext cx="330041" cy="202568"/>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vertOverflow="clip" wrap="square" lIns="27432" tIns="18288" rIns="0" bIns="0" anchor="t" upright="1"/>
        <a:lstStyle xmlns:a="http://schemas.openxmlformats.org/drawingml/2006/main"/>
        <a:p xmlns:a="http://schemas.openxmlformats.org/drawingml/2006/main">
          <a:pPr algn="l" rtl="0">
            <a:defRPr sz="1000"/>
          </a:pPr>
          <a:r>
            <a:rPr lang="en-US" sz="1000" b="0" i="0" strike="noStrike">
              <a:solidFill>
                <a:srgbClr val="000000"/>
              </a:solidFill>
              <a:latin typeface="Arial"/>
              <a:ea typeface="Arial"/>
              <a:cs typeface="Arial"/>
            </a:rPr>
            <a:t>50%</a:t>
          </a:r>
        </a:p>
      </cdr:txBody>
    </cdr:sp>
  </cdr:relSizeAnchor>
  <cdr:relSizeAnchor xmlns:cdr="http://schemas.openxmlformats.org/drawingml/2006/chartDrawing">
    <cdr:from>
      <cdr:x>0.55737</cdr:x>
      <cdr:y>0.07695</cdr:y>
    </cdr:from>
    <cdr:to>
      <cdr:x>0.59587</cdr:x>
      <cdr:y>0.1117</cdr:y>
    </cdr:to>
    <cdr:sp macro="" textlink="">
      <cdr:nvSpPr>
        <cdr:cNvPr id="22538" name="Text Box 10"/>
        <cdr:cNvSpPr txBox="1">
          <a:spLocks xmlns:a="http://schemas.openxmlformats.org/drawingml/2006/main" noChangeArrowheads="1"/>
        </cdr:cNvSpPr>
      </cdr:nvSpPr>
      <cdr:spPr bwMode="auto">
        <a:xfrm xmlns:a="http://schemas.openxmlformats.org/drawingml/2006/main">
          <a:off x="4778031" y="448545"/>
          <a:ext cx="330042" cy="202568"/>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vertOverflow="clip" wrap="square" lIns="27432" tIns="18288" rIns="0" bIns="0" anchor="t" upright="1"/>
        <a:lstStyle xmlns:a="http://schemas.openxmlformats.org/drawingml/2006/main"/>
        <a:p xmlns:a="http://schemas.openxmlformats.org/drawingml/2006/main">
          <a:pPr algn="l" rtl="0">
            <a:defRPr sz="1000"/>
          </a:pPr>
          <a:r>
            <a:rPr lang="en-US" sz="1000" b="0" i="0" strike="noStrike">
              <a:solidFill>
                <a:srgbClr val="000000"/>
              </a:solidFill>
              <a:latin typeface="Arial"/>
              <a:ea typeface="Arial"/>
              <a:cs typeface="Arial"/>
            </a:rPr>
            <a:t>30%</a:t>
          </a:r>
        </a:p>
      </cdr:txBody>
    </cdr:sp>
  </cdr:relSizeAnchor>
  <cdr:relSizeAnchor xmlns:cdr="http://schemas.openxmlformats.org/drawingml/2006/chartDrawing">
    <cdr:from>
      <cdr:x>0.40871</cdr:x>
      <cdr:y>0.07876</cdr:y>
    </cdr:from>
    <cdr:to>
      <cdr:x>0.44721</cdr:x>
      <cdr:y>0.11351</cdr:y>
    </cdr:to>
    <cdr:sp macro="" textlink="">
      <cdr:nvSpPr>
        <cdr:cNvPr id="22539" name="Text Box 11"/>
        <cdr:cNvSpPr txBox="1">
          <a:spLocks xmlns:a="http://schemas.openxmlformats.org/drawingml/2006/main" noChangeArrowheads="1"/>
        </cdr:cNvSpPr>
      </cdr:nvSpPr>
      <cdr:spPr bwMode="auto">
        <a:xfrm xmlns:a="http://schemas.openxmlformats.org/drawingml/2006/main">
          <a:off x="3503640" y="459128"/>
          <a:ext cx="330041" cy="202568"/>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vertOverflow="clip" wrap="square" lIns="27432" tIns="18288" rIns="0" bIns="0" anchor="t" upright="1"/>
        <a:lstStyle xmlns:a="http://schemas.openxmlformats.org/drawingml/2006/main"/>
        <a:p xmlns:a="http://schemas.openxmlformats.org/drawingml/2006/main">
          <a:pPr algn="l" rtl="0">
            <a:defRPr sz="1000"/>
          </a:pPr>
          <a:r>
            <a:rPr lang="en-US" sz="1000" b="0" i="0" strike="noStrike">
              <a:solidFill>
                <a:srgbClr val="000000"/>
              </a:solidFill>
              <a:latin typeface="Arial"/>
              <a:ea typeface="Arial"/>
              <a:cs typeface="Arial"/>
            </a:rPr>
            <a:t>70%</a:t>
          </a:r>
        </a:p>
      </cdr:txBody>
    </cdr:sp>
  </cdr:relSizeAnchor>
  <cdr:relSizeAnchor xmlns:cdr="http://schemas.openxmlformats.org/drawingml/2006/chartDrawing">
    <cdr:from>
      <cdr:x>0.36169</cdr:x>
      <cdr:y>0.07913</cdr:y>
    </cdr:from>
    <cdr:to>
      <cdr:x>0.40019</cdr:x>
      <cdr:y>0.11388</cdr:y>
    </cdr:to>
    <cdr:sp macro="" textlink="">
      <cdr:nvSpPr>
        <cdr:cNvPr id="22540" name="Text Box 12"/>
        <cdr:cNvSpPr txBox="1">
          <a:spLocks xmlns:a="http://schemas.openxmlformats.org/drawingml/2006/main" noChangeArrowheads="1"/>
        </cdr:cNvSpPr>
      </cdr:nvSpPr>
      <cdr:spPr bwMode="auto">
        <a:xfrm xmlns:a="http://schemas.openxmlformats.org/drawingml/2006/main">
          <a:off x="3100600" y="461245"/>
          <a:ext cx="330041" cy="202568"/>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vertOverflow="clip" wrap="square" lIns="27432" tIns="18288" rIns="0" bIns="0" anchor="t" upright="1"/>
        <a:lstStyle xmlns:a="http://schemas.openxmlformats.org/drawingml/2006/main"/>
        <a:p xmlns:a="http://schemas.openxmlformats.org/drawingml/2006/main">
          <a:pPr algn="l" rtl="0">
            <a:defRPr sz="1000"/>
          </a:pPr>
          <a:r>
            <a:rPr lang="en-US" sz="1000" b="0" i="0" strike="noStrike">
              <a:solidFill>
                <a:srgbClr val="000000"/>
              </a:solidFill>
              <a:latin typeface="Arial"/>
              <a:ea typeface="Arial"/>
              <a:cs typeface="Arial"/>
            </a:rPr>
            <a:t>80%</a:t>
          </a:r>
        </a:p>
      </cdr:txBody>
    </cdr:sp>
  </cdr:relSizeAnchor>
  <cdr:relSizeAnchor xmlns:cdr="http://schemas.openxmlformats.org/drawingml/2006/chartDrawing">
    <cdr:from>
      <cdr:x>0.30292</cdr:x>
      <cdr:y>0.07985</cdr:y>
    </cdr:from>
    <cdr:to>
      <cdr:x>0.34142</cdr:x>
      <cdr:y>0.1146</cdr:y>
    </cdr:to>
    <cdr:sp macro="" textlink="">
      <cdr:nvSpPr>
        <cdr:cNvPr id="22541" name="Text Box 13"/>
        <cdr:cNvSpPr txBox="1">
          <a:spLocks xmlns:a="http://schemas.openxmlformats.org/drawingml/2006/main" noChangeArrowheads="1"/>
        </cdr:cNvSpPr>
      </cdr:nvSpPr>
      <cdr:spPr bwMode="auto">
        <a:xfrm xmlns:a="http://schemas.openxmlformats.org/drawingml/2006/main">
          <a:off x="2596753" y="465478"/>
          <a:ext cx="330041" cy="202568"/>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vertOverflow="clip" wrap="square" lIns="27432" tIns="18288" rIns="0" bIns="0" anchor="t" upright="1"/>
        <a:lstStyle xmlns:a="http://schemas.openxmlformats.org/drawingml/2006/main"/>
        <a:p xmlns:a="http://schemas.openxmlformats.org/drawingml/2006/main">
          <a:pPr algn="l" rtl="0">
            <a:defRPr sz="1000"/>
          </a:pPr>
          <a:r>
            <a:rPr lang="en-US" sz="1000" b="0" i="0" strike="noStrike">
              <a:solidFill>
                <a:srgbClr val="000000"/>
              </a:solidFill>
              <a:latin typeface="Arial"/>
              <a:ea typeface="Arial"/>
              <a:cs typeface="Arial"/>
            </a:rPr>
            <a:t>90%</a:t>
          </a:r>
        </a:p>
      </cdr:txBody>
    </cdr:sp>
  </cdr:relSizeAnchor>
  <cdr:relSizeAnchor xmlns:cdr="http://schemas.openxmlformats.org/drawingml/2006/chartDrawing">
    <cdr:from>
      <cdr:x>0.85173</cdr:x>
      <cdr:y>0.07586</cdr:y>
    </cdr:from>
    <cdr:to>
      <cdr:x>0.90348</cdr:x>
      <cdr:y>0.11061</cdr:y>
    </cdr:to>
    <cdr:sp macro="" textlink="">
      <cdr:nvSpPr>
        <cdr:cNvPr id="22542" name="Text Box 14"/>
        <cdr:cNvSpPr txBox="1">
          <a:spLocks xmlns:a="http://schemas.openxmlformats.org/drawingml/2006/main" noChangeArrowheads="1"/>
        </cdr:cNvSpPr>
      </cdr:nvSpPr>
      <cdr:spPr bwMode="auto">
        <a:xfrm xmlns:a="http://schemas.openxmlformats.org/drawingml/2006/main">
          <a:off x="7301442" y="442196"/>
          <a:ext cx="443627" cy="202568"/>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vertOverflow="clip" wrap="square" lIns="27432" tIns="18288" rIns="0" bIns="0" anchor="t" upright="1"/>
        <a:lstStyle xmlns:a="http://schemas.openxmlformats.org/drawingml/2006/main"/>
        <a:p xmlns:a="http://schemas.openxmlformats.org/drawingml/2006/main">
          <a:pPr algn="l" rtl="0">
            <a:defRPr sz="1000"/>
          </a:pPr>
          <a:r>
            <a:rPr lang="en-US" sz="1000" b="0" i="0" strike="noStrike">
              <a:solidFill>
                <a:srgbClr val="000000"/>
              </a:solidFill>
              <a:latin typeface="Arial"/>
              <a:ea typeface="Arial"/>
              <a:cs typeface="Arial"/>
            </a:rPr>
            <a:t>0.5%</a:t>
          </a:r>
        </a:p>
      </cdr:txBody>
    </cdr:sp>
  </cdr:relSizeAnchor>
  <cdr:relSizeAnchor xmlns:cdr="http://schemas.openxmlformats.org/drawingml/2006/chartDrawing">
    <cdr:from>
      <cdr:x>0.10913</cdr:x>
      <cdr:y>0.08058</cdr:y>
    </cdr:from>
    <cdr:to>
      <cdr:x>0.17438</cdr:x>
      <cdr:y>0.11533</cdr:y>
    </cdr:to>
    <cdr:sp macro="" textlink="">
      <cdr:nvSpPr>
        <cdr:cNvPr id="22543" name="Text Box 15"/>
        <cdr:cNvSpPr txBox="1">
          <a:spLocks xmlns:a="http://schemas.openxmlformats.org/drawingml/2006/main" noChangeArrowheads="1"/>
        </cdr:cNvSpPr>
      </cdr:nvSpPr>
      <cdr:spPr bwMode="auto">
        <a:xfrm xmlns:a="http://schemas.openxmlformats.org/drawingml/2006/main">
          <a:off x="935488" y="469712"/>
          <a:ext cx="559355" cy="202568"/>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vertOverflow="clip" wrap="square" lIns="27432" tIns="18288" rIns="0" bIns="0" anchor="t" upright="1"/>
        <a:lstStyle xmlns:a="http://schemas.openxmlformats.org/drawingml/2006/main"/>
        <a:p xmlns:a="http://schemas.openxmlformats.org/drawingml/2006/main">
          <a:pPr algn="l" rtl="0">
            <a:defRPr sz="1000"/>
          </a:pPr>
          <a:r>
            <a:rPr lang="en-US" sz="1000" b="0" i="0" strike="noStrike">
              <a:solidFill>
                <a:srgbClr val="000000"/>
              </a:solidFill>
              <a:latin typeface="Arial"/>
              <a:ea typeface="Arial"/>
              <a:cs typeface="Arial"/>
            </a:rPr>
            <a:t>99.5%</a:t>
          </a:r>
        </a:p>
      </cdr:txBody>
    </cdr:sp>
  </cdr:relSizeAnchor>
</c:userShapes>
</file>

<file path=ppt/drawings/drawing8.xml><?xml version="1.0" encoding="utf-8"?>
<c:userShapes xmlns:c="http://schemas.openxmlformats.org/drawingml/2006/chart">
  <cdr:relSizeAnchor xmlns:cdr="http://schemas.openxmlformats.org/drawingml/2006/chartDrawing">
    <cdr:from>
      <cdr:x>0.70797</cdr:x>
      <cdr:y>0.62795</cdr:y>
    </cdr:from>
    <cdr:to>
      <cdr:x>0.91904</cdr:x>
      <cdr:y>0.70816</cdr:y>
    </cdr:to>
    <cdr:sp macro="" textlink="">
      <cdr:nvSpPr>
        <cdr:cNvPr id="2049" name="Text Box 1"/>
        <cdr:cNvSpPr txBox="1">
          <a:spLocks xmlns:a="http://schemas.openxmlformats.org/drawingml/2006/main" noChangeArrowheads="1"/>
        </cdr:cNvSpPr>
      </cdr:nvSpPr>
      <cdr:spPr bwMode="auto">
        <a:xfrm xmlns:a="http://schemas.openxmlformats.org/drawingml/2006/main">
          <a:off x="6131320" y="3947583"/>
          <a:ext cx="1827936" cy="504241"/>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wrap="square" lIns="36576" tIns="32004" rIns="0" bIns="0" anchor="t" upright="1">
          <a:spAutoFit/>
        </a:bodyPr>
        <a:lstStyle xmlns:a="http://schemas.openxmlformats.org/drawingml/2006/main"/>
        <a:p xmlns:a="http://schemas.openxmlformats.org/drawingml/2006/main">
          <a:pPr algn="ctr" rtl="1">
            <a:defRPr sz="1000"/>
          </a:pPr>
          <a:r>
            <a:rPr lang="en-US" sz="1600" b="0" i="0" strike="noStrike">
              <a:solidFill>
                <a:srgbClr val="000000"/>
              </a:solidFill>
              <a:latin typeface="Arial"/>
              <a:cs typeface="Arial"/>
            </a:rPr>
            <a:t>Franklintown gauge</a:t>
          </a:r>
        </a:p>
        <a:p xmlns:a="http://schemas.openxmlformats.org/drawingml/2006/main">
          <a:pPr algn="ctr" rtl="1">
            <a:defRPr sz="1000"/>
          </a:pPr>
          <a:r>
            <a:rPr lang="en-US" sz="1600" b="0" i="0" strike="noStrike">
              <a:solidFill>
                <a:srgbClr val="000000"/>
              </a:solidFill>
              <a:latin typeface="Arial"/>
              <a:cs typeface="Arial"/>
            </a:rPr>
            <a:t>(model results)</a:t>
          </a:r>
        </a:p>
      </cdr:txBody>
    </cdr:sp>
  </cdr:relSizeAnchor>
  <cdr:relSizeAnchor xmlns:cdr="http://schemas.openxmlformats.org/drawingml/2006/chartDrawing">
    <cdr:from>
      <cdr:x>0.83465</cdr:x>
      <cdr:y>0.4892</cdr:y>
    </cdr:from>
    <cdr:to>
      <cdr:x>0.89564</cdr:x>
      <cdr:y>0.62121</cdr:y>
    </cdr:to>
    <cdr:sp macro="" textlink="">
      <cdr:nvSpPr>
        <cdr:cNvPr id="2050" name="Line 2"/>
        <cdr:cNvSpPr>
          <a:spLocks xmlns:a="http://schemas.openxmlformats.org/drawingml/2006/main" noChangeShapeType="1"/>
        </cdr:cNvSpPr>
      </cdr:nvSpPr>
      <cdr:spPr bwMode="auto">
        <a:xfrm xmlns:a="http://schemas.openxmlformats.org/drawingml/2006/main" flipV="1">
          <a:off x="7228417" y="3075360"/>
          <a:ext cx="528212" cy="829890"/>
        </a:xfrm>
        <a:prstGeom xmlns:a="http://schemas.openxmlformats.org/drawingml/2006/main" prst="line">
          <a:avLst/>
        </a:prstGeom>
        <a:noFill xmlns:a="http://schemas.openxmlformats.org/drawingml/2006/main"/>
        <a:ln xmlns:a="http://schemas.openxmlformats.org/drawingml/2006/main" w="25400">
          <a:solidFill>
            <a:schemeClr val="tx1"/>
          </a:solidFill>
          <a:round/>
          <a:headEnd/>
          <a:tailEnd type="triangle" w="med" len="med"/>
        </a:ln>
      </cdr:spPr>
      <cdr:txBody>
        <a:bodyPr xmlns:a="http://schemas.openxmlformats.org/drawingml/2006/main"/>
        <a:lstStyle xmlns:a="http://schemas.openxmlformats.org/drawingml/2006/main"/>
        <a:p xmlns:a="http://schemas.openxmlformats.org/drawingml/2006/main">
          <a:endParaRPr lang="en-US"/>
        </a:p>
      </cdr:txBody>
    </cdr:sp>
  </cdr:relSizeAnchor>
  <cdr:relSizeAnchor xmlns:cdr="http://schemas.openxmlformats.org/drawingml/2006/chartDrawing">
    <cdr:from>
      <cdr:x>0.44105</cdr:x>
      <cdr:y>0.21622</cdr:y>
    </cdr:from>
    <cdr:to>
      <cdr:x>0.66454</cdr:x>
      <cdr:y>0.2589</cdr:y>
    </cdr:to>
    <cdr:sp macro="" textlink="">
      <cdr:nvSpPr>
        <cdr:cNvPr id="2051" name="Text Box 3"/>
        <cdr:cNvSpPr txBox="1">
          <a:spLocks xmlns:a="http://schemas.openxmlformats.org/drawingml/2006/main" noChangeArrowheads="1"/>
        </cdr:cNvSpPr>
      </cdr:nvSpPr>
      <cdr:spPr bwMode="auto">
        <a:xfrm xmlns:a="http://schemas.openxmlformats.org/drawingml/2006/main">
          <a:off x="3819659" y="1359296"/>
          <a:ext cx="1935559" cy="268279"/>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wrap="square" lIns="36576" tIns="32004" rIns="0" bIns="0" anchor="t" upright="1">
          <a:spAutoFit/>
        </a:bodyPr>
        <a:lstStyle xmlns:a="http://schemas.openxmlformats.org/drawingml/2006/main"/>
        <a:p xmlns:a="http://schemas.openxmlformats.org/drawingml/2006/main">
          <a:pPr algn="l" rtl="1">
            <a:defRPr sz="1000"/>
          </a:pPr>
          <a:r>
            <a:rPr lang="en-US" sz="1600" b="0" i="0" strike="noStrike">
              <a:solidFill>
                <a:srgbClr val="000000"/>
              </a:solidFill>
              <a:latin typeface="Arial"/>
              <a:cs typeface="Arial"/>
            </a:rPr>
            <a:t>DR3/DR4</a:t>
          </a:r>
          <a:r>
            <a:rPr lang="en-US" sz="1600" b="0" i="0" strike="noStrike" baseline="0">
              <a:solidFill>
                <a:srgbClr val="000000"/>
              </a:solidFill>
              <a:latin typeface="Arial"/>
              <a:cs typeface="Arial"/>
            </a:rPr>
            <a:t> </a:t>
          </a:r>
          <a:r>
            <a:rPr lang="en-US" sz="1600" b="0" i="0" strike="noStrike">
              <a:solidFill>
                <a:srgbClr val="000000"/>
              </a:solidFill>
              <a:latin typeface="Arial"/>
              <a:cs typeface="Arial"/>
            </a:rPr>
            <a:t>combined</a:t>
          </a:r>
        </a:p>
      </cdr:txBody>
    </cdr:sp>
  </cdr:relSizeAnchor>
  <cdr:relSizeAnchor xmlns:cdr="http://schemas.openxmlformats.org/drawingml/2006/chartDrawing">
    <cdr:from>
      <cdr:x>0.58291</cdr:x>
      <cdr:y>0.26094</cdr:y>
    </cdr:from>
    <cdr:to>
      <cdr:x>0.71856</cdr:x>
      <cdr:y>0.3367</cdr:y>
    </cdr:to>
    <cdr:sp macro="" textlink="">
      <cdr:nvSpPr>
        <cdr:cNvPr id="2052" name="Line 4"/>
        <cdr:cNvSpPr>
          <a:spLocks xmlns:a="http://schemas.openxmlformats.org/drawingml/2006/main" noChangeShapeType="1"/>
        </cdr:cNvSpPr>
      </cdr:nvSpPr>
      <cdr:spPr bwMode="auto">
        <a:xfrm xmlns:a="http://schemas.openxmlformats.org/drawingml/2006/main">
          <a:off x="5048251" y="1640416"/>
          <a:ext cx="1174749" cy="476251"/>
        </a:xfrm>
        <a:prstGeom xmlns:a="http://schemas.openxmlformats.org/drawingml/2006/main" prst="line">
          <a:avLst/>
        </a:prstGeom>
        <a:noFill xmlns:a="http://schemas.openxmlformats.org/drawingml/2006/main"/>
        <a:ln xmlns:a="http://schemas.openxmlformats.org/drawingml/2006/main" w="19050">
          <a:solidFill>
            <a:srgbClr val="000000"/>
          </a:solidFill>
          <a:round/>
          <a:headEnd/>
          <a:tailEnd type="triangle" w="med" len="med"/>
        </a:ln>
      </cdr:spPr>
      <cdr:txBody>
        <a:bodyPr xmlns:a="http://schemas.openxmlformats.org/drawingml/2006/main"/>
        <a:lstStyle xmlns:a="http://schemas.openxmlformats.org/drawingml/2006/main"/>
        <a:p xmlns:a="http://schemas.openxmlformats.org/drawingml/2006/main">
          <a:endParaRPr lang="en-US"/>
        </a:p>
      </cdr:txBody>
    </cdr:sp>
  </cdr:relSizeAnchor>
  <cdr:relSizeAnchor xmlns:cdr="http://schemas.openxmlformats.org/drawingml/2006/chartDrawing">
    <cdr:from>
      <cdr:x>0.699</cdr:x>
      <cdr:y>0.18687</cdr:y>
    </cdr:from>
    <cdr:to>
      <cdr:x>0.91007</cdr:x>
      <cdr:y>0.26708</cdr:y>
    </cdr:to>
    <cdr:sp macro="" textlink="">
      <cdr:nvSpPr>
        <cdr:cNvPr id="7" name="Text Box 1"/>
        <cdr:cNvSpPr txBox="1">
          <a:spLocks xmlns:a="http://schemas.openxmlformats.org/drawingml/2006/main" noChangeArrowheads="1"/>
        </cdr:cNvSpPr>
      </cdr:nvSpPr>
      <cdr:spPr bwMode="auto">
        <a:xfrm xmlns:a="http://schemas.openxmlformats.org/drawingml/2006/main">
          <a:off x="6053636" y="1174758"/>
          <a:ext cx="1827955" cy="504240"/>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wrap="square" lIns="36576" tIns="32004" rIns="0" bIns="0" anchor="t" upright="1">
          <a:spAutoFit/>
        </a:bodyPr>
        <a:lstStyle xmlns:a="http://schemas.openxmlformats.org/drawingml/2006/main">
          <a:lvl1pPr marL="0" indent="0">
            <a:defRPr sz="1100">
              <a:latin typeface="Calibri"/>
            </a:defRPr>
          </a:lvl1pPr>
          <a:lvl2pPr marL="457200" indent="0">
            <a:defRPr sz="1100">
              <a:latin typeface="Calibri"/>
            </a:defRPr>
          </a:lvl2pPr>
          <a:lvl3pPr marL="914400" indent="0">
            <a:defRPr sz="1100">
              <a:latin typeface="Calibri"/>
            </a:defRPr>
          </a:lvl3pPr>
          <a:lvl4pPr marL="1371600" indent="0">
            <a:defRPr sz="1100">
              <a:latin typeface="Calibri"/>
            </a:defRPr>
          </a:lvl4pPr>
          <a:lvl5pPr marL="1828800" indent="0">
            <a:defRPr sz="1100">
              <a:latin typeface="Calibri"/>
            </a:defRPr>
          </a:lvl5pPr>
          <a:lvl6pPr marL="2286000" indent="0">
            <a:defRPr sz="1100">
              <a:latin typeface="Calibri"/>
            </a:defRPr>
          </a:lvl6pPr>
          <a:lvl7pPr marL="2743200" indent="0">
            <a:defRPr sz="1100">
              <a:latin typeface="Calibri"/>
            </a:defRPr>
          </a:lvl7pPr>
          <a:lvl8pPr marL="3200400" indent="0">
            <a:defRPr sz="1100">
              <a:latin typeface="Calibri"/>
            </a:defRPr>
          </a:lvl8pPr>
          <a:lvl9pPr marL="3657600" indent="0">
            <a:defRPr sz="1100">
              <a:latin typeface="Calibri"/>
            </a:defRPr>
          </a:lvl9pPr>
        </a:lstStyle>
        <a:p xmlns:a="http://schemas.openxmlformats.org/drawingml/2006/main">
          <a:pPr algn="ctr" rtl="1">
            <a:defRPr sz="1000"/>
          </a:pPr>
          <a:r>
            <a:rPr lang="en-US" sz="1600" b="0" i="0" strike="noStrike" dirty="0" err="1">
              <a:solidFill>
                <a:srgbClr val="000000"/>
              </a:solidFill>
              <a:latin typeface="Arial"/>
              <a:cs typeface="Arial"/>
            </a:rPr>
            <a:t>Franklintown</a:t>
          </a:r>
          <a:r>
            <a:rPr lang="en-US" sz="1600" b="0" i="0" strike="noStrike" dirty="0">
              <a:solidFill>
                <a:srgbClr val="000000"/>
              </a:solidFill>
              <a:latin typeface="Arial"/>
              <a:cs typeface="Arial"/>
            </a:rPr>
            <a:t> gauge</a:t>
          </a:r>
        </a:p>
        <a:p xmlns:a="http://schemas.openxmlformats.org/drawingml/2006/main">
          <a:pPr algn="ctr" rtl="1">
            <a:defRPr sz="1000"/>
          </a:pPr>
          <a:r>
            <a:rPr lang="en-US" sz="1600" b="0" i="0" strike="noStrike" dirty="0">
              <a:solidFill>
                <a:srgbClr val="000000"/>
              </a:solidFill>
              <a:latin typeface="Arial"/>
              <a:cs typeface="Arial"/>
            </a:rPr>
            <a:t>(USGS indirect)</a:t>
          </a:r>
        </a:p>
      </cdr:txBody>
    </cdr:sp>
  </cdr:relSizeAnchor>
  <cdr:relSizeAnchor xmlns:cdr="http://schemas.openxmlformats.org/drawingml/2006/chartDrawing">
    <cdr:from>
      <cdr:x>0.7821</cdr:x>
      <cdr:y>0.27104</cdr:y>
    </cdr:from>
    <cdr:to>
      <cdr:x>0.8762</cdr:x>
      <cdr:y>0.28956</cdr:y>
    </cdr:to>
    <cdr:sp macro="" textlink="">
      <cdr:nvSpPr>
        <cdr:cNvPr id="9" name="Straight Arrow Connector 8"/>
        <cdr:cNvSpPr/>
      </cdr:nvSpPr>
      <cdr:spPr>
        <a:xfrm xmlns:a="http://schemas.openxmlformats.org/drawingml/2006/main">
          <a:off x="6773333" y="1703917"/>
          <a:ext cx="814917" cy="116416"/>
        </a:xfrm>
        <a:prstGeom xmlns:a="http://schemas.openxmlformats.org/drawingml/2006/main" prst="straightConnector1">
          <a:avLst/>
        </a:prstGeom>
        <a:ln xmlns:a="http://schemas.openxmlformats.org/drawingml/2006/main" w="19050">
          <a:solidFill>
            <a:schemeClr val="tx1"/>
          </a:solidFill>
          <a:tailEnd type="arrow"/>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txBody>
        <a:bodyPr xmlns:a="http://schemas.openxmlformats.org/drawingml/2006/main"/>
        <a:lstStyle xmlns:a="http://schemas.openxmlformats.org/drawingml/2006/main"/>
        <a:p xmlns:a="http://schemas.openxmlformats.org/drawingml/2006/main">
          <a:endParaRPr lang="en-US"/>
        </a:p>
      </cdr:txBody>
    </cdr:sp>
  </cdr:relSizeAnchor>
</c:userShapes>
</file>

<file path=ppt/drawings/drawing9.xml><?xml version="1.0" encoding="utf-8"?>
<c:userShapes xmlns:c="http://schemas.openxmlformats.org/drawingml/2006/chart">
  <cdr:relSizeAnchor xmlns:cdr="http://schemas.openxmlformats.org/drawingml/2006/chartDrawing">
    <cdr:from>
      <cdr:x>0.22002</cdr:x>
      <cdr:y>0.04785</cdr:y>
    </cdr:from>
    <cdr:to>
      <cdr:x>0.73836</cdr:x>
      <cdr:y>0.11347</cdr:y>
    </cdr:to>
    <cdr:sp macro="" textlink="">
      <cdr:nvSpPr>
        <cdr:cNvPr id="2" name="TextBox 1"/>
        <cdr:cNvSpPr txBox="1"/>
      </cdr:nvSpPr>
      <cdr:spPr>
        <a:xfrm xmlns:a="http://schemas.openxmlformats.org/drawingml/2006/main">
          <a:off x="1904999" y="300338"/>
          <a:ext cx="4487905" cy="411892"/>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marL="0" marR="0" indent="0" defTabSz="914400" rtl="0" eaLnBrk="1" fontAlgn="auto" latinLnBrk="0" hangingPunct="1">
            <a:lnSpc>
              <a:spcPct val="100000"/>
            </a:lnSpc>
            <a:spcBef>
              <a:spcPts val="0"/>
            </a:spcBef>
            <a:spcAft>
              <a:spcPts val="0"/>
            </a:spcAft>
            <a:buClrTx/>
            <a:buSzTx/>
            <a:buFontTx/>
            <a:buNone/>
            <a:tabLst/>
            <a:defRPr/>
          </a:pPr>
          <a:r>
            <a:rPr lang="en-US" sz="1800" b="1" i="0" baseline="0">
              <a:latin typeface="+mn-lt"/>
              <a:ea typeface="+mn-ea"/>
              <a:cs typeface="+mn-cs"/>
            </a:rPr>
            <a:t>DR3 Maximum water level, July 7 2004 flood</a:t>
          </a:r>
        </a:p>
        <a:p xmlns:a="http://schemas.openxmlformats.org/drawingml/2006/main">
          <a:endParaRPr lang="en-US" sz="180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A41FC57-05A4-524F-813F-2D00FB9A002C}" type="datetimeFigureOut">
              <a:rPr lang="en-US" smtClean="0"/>
              <a:pPr/>
              <a:t>6/7/2010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1B51171-7D4B-554C-828F-771CD89DE90E}"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1D6645E-D778-4538-A09F-55EA0F5E21D2}" type="slidenum">
              <a:rPr lang="en-US"/>
              <a:pPr/>
              <a:t>2</a:t>
            </a:fld>
            <a:endParaRPr lang="en-US"/>
          </a:p>
        </p:txBody>
      </p:sp>
      <p:sp>
        <p:nvSpPr>
          <p:cNvPr id="43010" name="Rectangle 2"/>
          <p:cNvSpPr>
            <a:spLocks noGrp="1" noRot="1" noChangeAspect="1" noChangeArrowheads="1" noTextEdit="1"/>
          </p:cNvSpPr>
          <p:nvPr>
            <p:ph type="sldImg"/>
          </p:nvPr>
        </p:nvSpPr>
        <p:spPr>
          <a:ln/>
        </p:spPr>
      </p:sp>
      <p:sp>
        <p:nvSpPr>
          <p:cNvPr id="4301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bwMode="auto">
          <a:ln>
            <a:miter lim="800000"/>
            <a:headEnd/>
            <a:tailEnd/>
          </a:ln>
        </p:spPr>
        <p:txBody>
          <a:bodyPr/>
          <a:lstStyle/>
          <a:p>
            <a:fld id="{3ACF3C02-9FD5-0847-9675-EE80AEDA257A}" type="slidenum">
              <a:rPr lang="en-US"/>
              <a:pPr/>
              <a:t>22</a:t>
            </a:fld>
            <a:endParaRPr lang="en-US"/>
          </a:p>
        </p:txBody>
      </p:sp>
      <p:sp>
        <p:nvSpPr>
          <p:cNvPr id="12185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21860" name="Rectangle 3"/>
          <p:cNvSpPr>
            <a:spLocks noGrp="1" noChangeArrowheads="1"/>
          </p:cNvSpPr>
          <p:nvPr>
            <p:ph type="body" idx="1"/>
          </p:nvPr>
        </p:nvSpPr>
        <p:spPr bwMode="auto">
          <a:noFill/>
        </p:spPr>
        <p:txBody>
          <a:bodyPr/>
          <a:lstStyle/>
          <a:p>
            <a:pPr eaLnBrk="1" hangingPunct="1">
              <a:spcBef>
                <a:spcPct val="0"/>
              </a:spcBef>
            </a:pPr>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E8A9E16-96BF-1144-AF7E-F6C40B09A26D}" type="slidenum">
              <a:rPr lang="en-US"/>
              <a:pPr/>
              <a:t>24</a:t>
            </a:fld>
            <a:endParaRPr lang="en-US"/>
          </a:p>
        </p:txBody>
      </p:sp>
      <p:sp>
        <p:nvSpPr>
          <p:cNvPr id="169986" name="Rectangle 2"/>
          <p:cNvSpPr>
            <a:spLocks noGrp="1" noRot="1" noChangeAspect="1" noChangeArrowheads="1" noTextEdit="1"/>
          </p:cNvSpPr>
          <p:nvPr>
            <p:ph type="sldImg"/>
          </p:nvPr>
        </p:nvSpPr>
        <p:spPr>
          <a:ln/>
        </p:spPr>
      </p:sp>
      <p:sp>
        <p:nvSpPr>
          <p:cNvPr id="16998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bwMode="auto">
          <a:ln>
            <a:miter lim="800000"/>
            <a:headEnd/>
            <a:tailEnd/>
          </a:ln>
        </p:spPr>
        <p:txBody>
          <a:bodyPr/>
          <a:lstStyle/>
          <a:p>
            <a:fld id="{3A07ED9D-2734-8B45-B1B9-4024C2A61C8B}" type="slidenum">
              <a:rPr lang="en-US"/>
              <a:pPr/>
              <a:t>26</a:t>
            </a:fld>
            <a:endParaRPr lang="en-US"/>
          </a:p>
        </p:txBody>
      </p:sp>
      <p:sp>
        <p:nvSpPr>
          <p:cNvPr id="11366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13668" name="Rectangle 3"/>
          <p:cNvSpPr>
            <a:spLocks noGrp="1" noChangeArrowheads="1"/>
          </p:cNvSpPr>
          <p:nvPr>
            <p:ph type="body" idx="1"/>
          </p:nvPr>
        </p:nvSpPr>
        <p:spPr bwMode="auto">
          <a:noFill/>
        </p:spPr>
        <p:txBody>
          <a:bodyPr/>
          <a:lstStyle/>
          <a:p>
            <a:pPr eaLnBrk="1" hangingPunct="1">
              <a:spcBef>
                <a:spcPct val="0"/>
              </a:spcBef>
            </a:pPr>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FA8A58C-553E-43D3-8F79-B94A4804C94D}" type="slidenum">
              <a:rPr lang="en-US"/>
              <a:pPr/>
              <a:t>33</a:t>
            </a:fld>
            <a:endParaRPr lang="en-US"/>
          </a:p>
        </p:txBody>
      </p:sp>
      <p:sp>
        <p:nvSpPr>
          <p:cNvPr id="196610" name="Rectangle 2"/>
          <p:cNvSpPr>
            <a:spLocks noGrp="1" noRot="1" noChangeAspect="1" noChangeArrowheads="1" noTextEdit="1"/>
          </p:cNvSpPr>
          <p:nvPr>
            <p:ph type="sldImg"/>
          </p:nvPr>
        </p:nvSpPr>
        <p:spPr>
          <a:ln/>
        </p:spPr>
      </p:sp>
      <p:sp>
        <p:nvSpPr>
          <p:cNvPr id="19661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p:spPr>
        <p:txBody>
          <a:bodyPr/>
          <a:lstStyle/>
          <a:p>
            <a:fld id="{D5929ABC-5C34-3F44-A92A-A4C7BD2B5B9D}" type="slidenum">
              <a:rPr lang="en-US"/>
              <a:pPr/>
              <a:t>45</a:t>
            </a:fld>
            <a:endParaRPr lang="en-US"/>
          </a:p>
        </p:txBody>
      </p:sp>
      <p:sp>
        <p:nvSpPr>
          <p:cNvPr id="84995" name="Rectangle 2"/>
          <p:cNvSpPr>
            <a:spLocks noGrp="1" noRot="1" noChangeAspect="1" noChangeArrowheads="1" noTextEdit="1"/>
          </p:cNvSpPr>
          <p:nvPr>
            <p:ph type="sldImg"/>
          </p:nvPr>
        </p:nvSpPr>
        <p:spPr>
          <a:ln/>
        </p:spPr>
      </p:sp>
      <p:sp>
        <p:nvSpPr>
          <p:cNvPr id="84996"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E82BF41-7862-47EE-9694-E1BD2B9E5B2B}" type="slidenum">
              <a:rPr lang="en-GB"/>
              <a:pPr/>
              <a:t>48</a:t>
            </a:fld>
            <a:endParaRPr lang="en-GB"/>
          </a:p>
        </p:txBody>
      </p:sp>
      <p:sp>
        <p:nvSpPr>
          <p:cNvPr id="9218" name="Rectangle 2"/>
          <p:cNvSpPr>
            <a:spLocks noGrp="1" noRot="1" noChangeAspect="1" noChangeArrowheads="1" noTextEdit="1"/>
          </p:cNvSpPr>
          <p:nvPr>
            <p:ph type="sldImg"/>
          </p:nvPr>
        </p:nvSpPr>
        <p:spPr>
          <a:ln/>
        </p:spPr>
      </p:sp>
      <p:sp>
        <p:nvSpPr>
          <p:cNvPr id="9219" name="Rectangle 3"/>
          <p:cNvSpPr>
            <a:spLocks noGrp="1" noChangeArrowheads="1"/>
          </p:cNvSpPr>
          <p:nvPr>
            <p:ph type="body" idx="1"/>
          </p:nvPr>
        </p:nvSpPr>
        <p:spPr/>
        <p:txBody>
          <a:bodyPr/>
          <a:lstStyle/>
          <a:p>
            <a:endParaRPr lang="en-GB"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7A794BA-BD5E-C742-9E23-8BF04BEA91CB}" type="slidenum">
              <a:rPr lang="en-US"/>
              <a:pPr/>
              <a:t>3</a:t>
            </a:fld>
            <a:endParaRPr lang="en-US"/>
          </a:p>
        </p:txBody>
      </p:sp>
      <p:sp>
        <p:nvSpPr>
          <p:cNvPr id="38914" name="Rectangle 2"/>
          <p:cNvSpPr>
            <a:spLocks noGrp="1" noRot="1" noChangeAspect="1" noChangeArrowheads="1" noTextEdit="1"/>
          </p:cNvSpPr>
          <p:nvPr>
            <p:ph type="sldImg"/>
          </p:nvPr>
        </p:nvSpPr>
        <p:spPr>
          <a:ln/>
        </p:spPr>
      </p:sp>
      <p:sp>
        <p:nvSpPr>
          <p:cNvPr id="3891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40E4D3E-1E20-224A-B809-F3573E027B14}" type="slidenum">
              <a:rPr lang="en-US"/>
              <a:pPr/>
              <a:t>4</a:t>
            </a:fld>
            <a:endParaRPr lang="en-US"/>
          </a:p>
        </p:txBody>
      </p:sp>
      <p:sp>
        <p:nvSpPr>
          <p:cNvPr id="275458" name="Rectangle 2"/>
          <p:cNvSpPr>
            <a:spLocks noGrp="1" noRot="1" noChangeAspect="1" noChangeArrowheads="1" noTextEdit="1"/>
          </p:cNvSpPr>
          <p:nvPr>
            <p:ph type="sldImg"/>
          </p:nvPr>
        </p:nvSpPr>
        <p:spPr>
          <a:ln/>
        </p:spPr>
      </p:sp>
      <p:sp>
        <p:nvSpPr>
          <p:cNvPr id="27545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4981E78-9DEB-2948-816E-1E14089FBCFC}" type="slidenum">
              <a:rPr lang="en-US"/>
              <a:pPr/>
              <a:t>5</a:t>
            </a:fld>
            <a:endParaRPr lang="en-US"/>
          </a:p>
        </p:txBody>
      </p:sp>
      <p:sp>
        <p:nvSpPr>
          <p:cNvPr id="44034" name="Rectangle 2"/>
          <p:cNvSpPr>
            <a:spLocks noGrp="1" noRot="1" noChangeAspect="1" noChangeArrowheads="1" noTextEdit="1"/>
          </p:cNvSpPr>
          <p:nvPr>
            <p:ph type="sldImg"/>
          </p:nvPr>
        </p:nvSpPr>
        <p:spPr>
          <a:ln/>
        </p:spPr>
      </p:sp>
      <p:sp>
        <p:nvSpPr>
          <p:cNvPr id="4403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ED19491-F62D-B74B-9E46-79A95B3601BE}" type="slidenum">
              <a:rPr lang="en-US"/>
              <a:pPr/>
              <a:t>6</a:t>
            </a:fld>
            <a:endParaRPr lang="en-US"/>
          </a:p>
        </p:txBody>
      </p:sp>
      <p:sp>
        <p:nvSpPr>
          <p:cNvPr id="110594" name="Rectangle 2"/>
          <p:cNvSpPr>
            <a:spLocks noGrp="1" noRot="1" noChangeAspect="1" noChangeArrowheads="1" noTextEdit="1"/>
          </p:cNvSpPr>
          <p:nvPr>
            <p:ph type="sldImg"/>
          </p:nvPr>
        </p:nvSpPr>
        <p:spPr>
          <a:ln/>
        </p:spPr>
      </p:sp>
      <p:sp>
        <p:nvSpPr>
          <p:cNvPr id="11059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BC4BA59-D766-734C-AAC3-948A297E1D2F}" type="slidenum">
              <a:rPr lang="en-US"/>
              <a:pPr/>
              <a:t>7</a:t>
            </a:fld>
            <a:endParaRPr lang="en-US"/>
          </a:p>
        </p:txBody>
      </p:sp>
      <p:sp>
        <p:nvSpPr>
          <p:cNvPr id="283650" name="Rectangle 2"/>
          <p:cNvSpPr>
            <a:spLocks noGrp="1" noRot="1" noChangeAspect="1" noChangeArrowheads="1" noTextEdit="1"/>
          </p:cNvSpPr>
          <p:nvPr>
            <p:ph type="sldImg"/>
          </p:nvPr>
        </p:nvSpPr>
        <p:spPr>
          <a:ln/>
        </p:spPr>
      </p:sp>
      <p:sp>
        <p:nvSpPr>
          <p:cNvPr id="28365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p:spPr>
        <p:txBody>
          <a:bodyPr/>
          <a:lstStyle/>
          <a:p>
            <a:fld id="{3CBA78F2-DF80-4845-9710-E03E640BD771}" type="slidenum">
              <a:rPr lang="en-US"/>
              <a:pPr/>
              <a:t>8</a:t>
            </a:fld>
            <a:endParaRPr lang="en-US"/>
          </a:p>
        </p:txBody>
      </p:sp>
      <p:sp>
        <p:nvSpPr>
          <p:cNvPr id="65539"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bwMode="auto">
          <a:ln>
            <a:miter lim="800000"/>
            <a:headEnd/>
            <a:tailEnd/>
          </a:ln>
        </p:spPr>
        <p:txBody>
          <a:bodyPr/>
          <a:lstStyle/>
          <a:p>
            <a:fld id="{3A07ED9D-2734-8B45-B1B9-4024C2A61C8B}" type="slidenum">
              <a:rPr lang="en-US"/>
              <a:pPr/>
              <a:t>10</a:t>
            </a:fld>
            <a:endParaRPr lang="en-US"/>
          </a:p>
        </p:txBody>
      </p:sp>
      <p:sp>
        <p:nvSpPr>
          <p:cNvPr id="11366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13668" name="Rectangle 3"/>
          <p:cNvSpPr>
            <a:spLocks noGrp="1" noChangeArrowheads="1"/>
          </p:cNvSpPr>
          <p:nvPr>
            <p:ph type="body" idx="1"/>
          </p:nvPr>
        </p:nvSpPr>
        <p:spPr bwMode="auto">
          <a:noFill/>
        </p:spPr>
        <p:txBody>
          <a:bodyPr/>
          <a:lstStyle/>
          <a:p>
            <a:pPr eaLnBrk="1" hangingPunct="1">
              <a:spcBef>
                <a:spcPct val="0"/>
              </a:spcBef>
            </a:pPr>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A049F91-4BDF-584B-8A98-C7E1BBF101DA}" type="slidenum">
              <a:rPr lang="en-US"/>
              <a:pPr/>
              <a:t>12</a:t>
            </a:fld>
            <a:endParaRPr lang="en-US"/>
          </a:p>
        </p:txBody>
      </p:sp>
      <p:sp>
        <p:nvSpPr>
          <p:cNvPr id="139266" name="Rectangle 2"/>
          <p:cNvSpPr>
            <a:spLocks noGrp="1" noRot="1" noChangeAspect="1" noChangeArrowheads="1" noTextEdit="1"/>
          </p:cNvSpPr>
          <p:nvPr>
            <p:ph type="sldImg"/>
          </p:nvPr>
        </p:nvSpPr>
        <p:spPr>
          <a:ln/>
        </p:spPr>
      </p:sp>
      <p:sp>
        <p:nvSpPr>
          <p:cNvPr id="139267" name="Rectangle 3"/>
          <p:cNvSpPr>
            <a:spLocks noGrp="1" noChangeArrowheads="1"/>
          </p:cNvSpPr>
          <p:nvPr>
            <p:ph type="body" idx="1"/>
          </p:nvPr>
        </p:nvSpPr>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AC62644-6E4A-7E41-84E5-F9BBF2BE05D3}" type="datetimeFigureOut">
              <a:rPr lang="en-US" smtClean="0"/>
              <a:pPr/>
              <a:t>6/7/2010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algn="l" eaLnBrk="1" latinLnBrk="0" hangingPunct="1"/>
            <a:fld id="{09CEB3EB-F4F2-46F4-8867-D3C68411A9A0}" type="slidenum">
              <a:rPr kumimoji="0" lang="en-US" smtClean="0"/>
              <a:pPr algn="l" eaLnBrk="1" latinLnBrk="0" hangingPunct="1"/>
              <a:t>‹#›</a:t>
            </a:fld>
            <a:endParaRPr kumimoji="0" lang="en-US" sz="1200">
              <a:solidFill>
                <a:schemeClr val="tx2"/>
              </a:solidFil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AC62644-6E4A-7E41-84E5-F9BBF2BE05D3}" type="datetimeFigureOut">
              <a:rPr lang="en-US" smtClean="0"/>
              <a:pPr/>
              <a:t>6/7/2010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871650-9EF1-F44E-BA58-AA90D8DEDC26}"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AC62644-6E4A-7E41-84E5-F9BBF2BE05D3}" type="datetimeFigureOut">
              <a:rPr lang="en-US" smtClean="0"/>
              <a:pPr/>
              <a:t>6/7/2010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871650-9EF1-F44E-BA58-AA90D8DEDC26}"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AC62644-6E4A-7E41-84E5-F9BBF2BE05D3}" type="datetimeFigureOut">
              <a:rPr lang="en-US" smtClean="0"/>
              <a:pPr/>
              <a:t>6/7/2010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871650-9EF1-F44E-BA58-AA90D8DEDC26}"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C2E212C-7763-B646-8E49-AA74B0C887FB}" type="datetimeFigureOut">
              <a:rPr lang="en-US" smtClean="0"/>
              <a:pPr/>
              <a:t>6/7/2010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A070F3-862B-F74B-A8D4-64DEF9BE803A}"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AC62644-6E4A-7E41-84E5-F9BBF2BE05D3}" type="datetimeFigureOut">
              <a:rPr lang="en-US" smtClean="0"/>
              <a:pPr/>
              <a:t>6/7/2010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871650-9EF1-F44E-BA58-AA90D8DEDC26}"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AC62644-6E4A-7E41-84E5-F9BBF2BE05D3}" type="datetimeFigureOut">
              <a:rPr lang="en-US" smtClean="0"/>
              <a:pPr/>
              <a:t>6/7/2010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F871650-9EF1-F44E-BA58-AA90D8DEDC26}"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AC62644-6E4A-7E41-84E5-F9BBF2BE05D3}" type="datetimeFigureOut">
              <a:rPr lang="en-US" smtClean="0"/>
              <a:pPr/>
              <a:t>6/7/2010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F871650-9EF1-F44E-BA58-AA90D8DEDC26}"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AC62644-6E4A-7E41-84E5-F9BBF2BE05D3}" type="datetimeFigureOut">
              <a:rPr lang="en-US" smtClean="0"/>
              <a:pPr/>
              <a:t>6/7/2010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F871650-9EF1-F44E-BA58-AA90D8DEDC26}"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AC62644-6E4A-7E41-84E5-F9BBF2BE05D3}" type="datetimeFigureOut">
              <a:rPr lang="en-US" smtClean="0"/>
              <a:pPr/>
              <a:t>6/7/2010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871650-9EF1-F44E-BA58-AA90D8DEDC26}"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AC62644-6E4A-7E41-84E5-F9BBF2BE05D3}" type="datetimeFigureOut">
              <a:rPr lang="en-US" smtClean="0"/>
              <a:pPr/>
              <a:t>6/7/2010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871650-9EF1-F44E-BA58-AA90D8DEDC26}"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AC62644-6E4A-7E41-84E5-F9BBF2BE05D3}" type="datetimeFigureOut">
              <a:rPr lang="en-US" smtClean="0"/>
              <a:pPr/>
              <a:t>6/7/2010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F871650-9EF1-F44E-BA58-AA90D8DEDC26}"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795" r:id="rId1"/>
    <p:sldLayoutId id="2147483796" r:id="rId2"/>
    <p:sldLayoutId id="2147483797" r:id="rId3"/>
    <p:sldLayoutId id="2147483798" r:id="rId4"/>
    <p:sldLayoutId id="2147483799" r:id="rId5"/>
    <p:sldLayoutId id="2147483800" r:id="rId6"/>
    <p:sldLayoutId id="2147483801" r:id="rId7"/>
    <p:sldLayoutId id="2147483802" r:id="rId8"/>
    <p:sldLayoutId id="2147483803" r:id="rId9"/>
    <p:sldLayoutId id="2147483804" r:id="rId10"/>
    <p:sldLayoutId id="2147483805"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hemeOverride" Target="../theme/themeOverride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xml"/><Relationship Id="rId1" Type="http://schemas.openxmlformats.org/officeDocument/2006/relationships/themeOverride" Target="../theme/themeOverride7.xml"/><Relationship Id="rId4" Type="http://schemas.openxmlformats.org/officeDocument/2006/relationships/image" Target="../media/image8.jpeg"/></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Layout" Target="../slideLayouts/slideLayout7.xml"/><Relationship Id="rId1" Type="http://schemas.openxmlformats.org/officeDocument/2006/relationships/themeOverride" Target="../theme/themeOverride8.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7.xml"/><Relationship Id="rId1" Type="http://schemas.openxmlformats.org/officeDocument/2006/relationships/themeOverride" Target="../theme/themeOverride9.xml"/><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7.xml"/><Relationship Id="rId1" Type="http://schemas.openxmlformats.org/officeDocument/2006/relationships/themeOverride" Target="../theme/themeOverride10.xml"/></Relationships>
</file>

<file path=ppt/slides/_rels/slide1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slideLayout" Target="../slideLayouts/slideLayout7.xml"/><Relationship Id="rId1" Type="http://schemas.openxmlformats.org/officeDocument/2006/relationships/themeOverride" Target="../theme/themeOverride11.xml"/></Relationships>
</file>

<file path=ppt/slides/_rels/slide15.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slideLayout" Target="../slideLayouts/slideLayout7.xml"/><Relationship Id="rId1" Type="http://schemas.openxmlformats.org/officeDocument/2006/relationships/themeOverride" Target="../theme/themeOverride12.xml"/></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13.xml"/></Relationships>
</file>

<file path=ppt/slides/_rels/slide17.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slideLayout" Target="../slideLayouts/slideLayout7.xml"/><Relationship Id="rId1" Type="http://schemas.openxmlformats.org/officeDocument/2006/relationships/themeOverride" Target="../theme/themeOverride14.xml"/></Relationships>
</file>

<file path=ppt/slides/_rels/slide1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Layout" Target="../slideLayouts/slideLayout7.xml"/><Relationship Id="rId1" Type="http://schemas.openxmlformats.org/officeDocument/2006/relationships/themeOverride" Target="../theme/themeOverride15.xml"/></Relationships>
</file>

<file path=ppt/slides/_rels/slide1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slideLayout" Target="../slideLayouts/slideLayout7.xml"/><Relationship Id="rId1" Type="http://schemas.openxmlformats.org/officeDocument/2006/relationships/themeOverride" Target="../theme/themeOverride16.xml"/><Relationship Id="rId4" Type="http://schemas.openxmlformats.org/officeDocument/2006/relationships/image" Target="../media/image14.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mlDrawing" Target="../drawings/vmlDrawing2.vml"/><Relationship Id="rId1" Type="http://schemas.openxmlformats.org/officeDocument/2006/relationships/themeOverride" Target="../theme/themeOverride17.xml"/><Relationship Id="rId4" Type="http://schemas.openxmlformats.org/officeDocument/2006/relationships/oleObject" Target="../embeddings/oleObject1.bin"/></Relationships>
</file>

<file path=ppt/slides/_rels/slide2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slideLayout" Target="../slideLayouts/slideLayout7.xml"/><Relationship Id="rId1" Type="http://schemas.openxmlformats.org/officeDocument/2006/relationships/themeOverride" Target="../theme/themeOverride18.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0.xml"/><Relationship Id="rId7" Type="http://schemas.openxmlformats.org/officeDocument/2006/relationships/image" Target="../media/image20.jpeg"/><Relationship Id="rId2" Type="http://schemas.openxmlformats.org/officeDocument/2006/relationships/slideLayout" Target="../slideLayouts/slideLayout2.xml"/><Relationship Id="rId1" Type="http://schemas.openxmlformats.org/officeDocument/2006/relationships/themeOverride" Target="../theme/themeOverride19.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2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slideLayout" Target="../slideLayouts/slideLayout7.xml"/><Relationship Id="rId1" Type="http://schemas.openxmlformats.org/officeDocument/2006/relationships/themeOverride" Target="../theme/themeOverride20.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hemeOverride" Target="../theme/themeOverride21.xml"/><Relationship Id="rId4" Type="http://schemas.openxmlformats.org/officeDocument/2006/relationships/image" Target="../media/image22.png"/></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22.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7.xml"/><Relationship Id="rId1" Type="http://schemas.openxmlformats.org/officeDocument/2006/relationships/themeOverride" Target="../theme/themeOverride23.xml"/><Relationship Id="rId4" Type="http://schemas.openxmlformats.org/officeDocument/2006/relationships/image" Target="../media/image8.jpeg"/></Relationships>
</file>

<file path=ppt/slides/_rels/slide2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Layout" Target="../slideLayouts/slideLayout7.xml"/><Relationship Id="rId1" Type="http://schemas.openxmlformats.org/officeDocument/2006/relationships/themeOverride" Target="../theme/themeOverride24.xml"/></Relationships>
</file>

<file path=ppt/slides/_rels/slide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Layout" Target="../slideLayouts/slideLayout7.xml"/><Relationship Id="rId1" Type="http://schemas.openxmlformats.org/officeDocument/2006/relationships/themeOverride" Target="../theme/themeOverride25.xml"/></Relationships>
</file>

<file path=ppt/slides/_rels/slide29.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slideLayout" Target="../slideLayouts/slideLayout7.xml"/><Relationship Id="rId1" Type="http://schemas.openxmlformats.org/officeDocument/2006/relationships/themeOverride" Target="../theme/themeOverride26.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xml"/><Relationship Id="rId1" Type="http://schemas.openxmlformats.org/officeDocument/2006/relationships/themeOverride" Target="../theme/themeOverride2.xml"/></Relationships>
</file>

<file path=ppt/slides/_rels/slide30.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slideLayout" Target="../slideLayouts/slideLayout7.xml"/><Relationship Id="rId1" Type="http://schemas.openxmlformats.org/officeDocument/2006/relationships/themeOverride" Target="../theme/themeOverride27.xml"/></Relationships>
</file>

<file path=ppt/slides/_rels/slide31.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slideLayout" Target="../slideLayouts/slideLayout7.xml"/><Relationship Id="rId1" Type="http://schemas.openxmlformats.org/officeDocument/2006/relationships/themeOverride" Target="../theme/themeOverride28.xml"/></Relationships>
</file>

<file path=ppt/slides/_rels/slide32.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slideLayout" Target="../slideLayouts/slideLayout7.xml"/><Relationship Id="rId1" Type="http://schemas.openxmlformats.org/officeDocument/2006/relationships/themeOverride" Target="../theme/themeOverride29.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7.xml"/><Relationship Id="rId1" Type="http://schemas.openxmlformats.org/officeDocument/2006/relationships/themeOverride" Target="../theme/themeOverride30.xml"/><Relationship Id="rId4" Type="http://schemas.openxmlformats.org/officeDocument/2006/relationships/image" Target="../media/image25.png"/></Relationships>
</file>

<file path=ppt/slides/_rels/slide3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slideLayout" Target="../slideLayouts/slideLayout7.xml"/><Relationship Id="rId1" Type="http://schemas.openxmlformats.org/officeDocument/2006/relationships/themeOverride" Target="../theme/themeOverride31.xml"/></Relationships>
</file>

<file path=ppt/slides/_rels/slide35.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slideLayout" Target="../slideLayouts/slideLayout7.xml"/><Relationship Id="rId1" Type="http://schemas.openxmlformats.org/officeDocument/2006/relationships/themeOverride" Target="../theme/themeOverride32.xml"/></Relationships>
</file>

<file path=ppt/slides/_rels/slide36.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slideLayout" Target="../slideLayouts/slideLayout7.xml"/><Relationship Id="rId1" Type="http://schemas.openxmlformats.org/officeDocument/2006/relationships/themeOverride" Target="../theme/themeOverride33.xml"/></Relationships>
</file>

<file path=ppt/slides/_rels/slide37.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slideLayout" Target="../slideLayouts/slideLayout7.xml"/><Relationship Id="rId1" Type="http://schemas.openxmlformats.org/officeDocument/2006/relationships/themeOverride" Target="../theme/themeOverride34.xml"/></Relationships>
</file>

<file path=ppt/slides/_rels/slide38.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slideLayout" Target="../slideLayouts/slideLayout7.xml"/><Relationship Id="rId1" Type="http://schemas.openxmlformats.org/officeDocument/2006/relationships/themeOverride" Target="../theme/themeOverride35.xml"/></Relationships>
</file>

<file path=ppt/slides/_rels/slide3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36.xml"/></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slideLayout" Target="../slideLayouts/slideLayout7.xml"/><Relationship Id="rId1" Type="http://schemas.openxmlformats.org/officeDocument/2006/relationships/themeOverride" Target="../theme/themeOverride37.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mlDrawing" Target="../drawings/vmlDrawing3.vml"/><Relationship Id="rId1" Type="http://schemas.openxmlformats.org/officeDocument/2006/relationships/themeOverride" Target="../theme/themeOverride38.xml"/><Relationship Id="rId5" Type="http://schemas.openxmlformats.org/officeDocument/2006/relationships/oleObject" Target="My%20Passport:urban%20hydrology%20research:manuscripts:Manuscripts:july7_dead_run:July%207%20paper.doc!OLE_LINK1" TargetMode="External"/><Relationship Id="rId4" Type="http://schemas.openxmlformats.org/officeDocument/2006/relationships/image" Target="../media/image28.jpeg"/></Relationships>
</file>

<file path=ppt/slides/_rels/slide42.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slideLayout" Target="../slideLayouts/slideLayout7.xml"/><Relationship Id="rId1" Type="http://schemas.openxmlformats.org/officeDocument/2006/relationships/themeOverride" Target="../theme/themeOverride39.xml"/></Relationships>
</file>

<file path=ppt/slides/_rels/slide43.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slideLayout" Target="../slideLayouts/slideLayout7.xml"/><Relationship Id="rId1" Type="http://schemas.openxmlformats.org/officeDocument/2006/relationships/themeOverride" Target="../theme/themeOverride40.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file:///\\bgm-s-intranet\intranet\staff\ram\ERFFW\presentations\june_03_2010\plenary\miller_andrew_ERFF2010\sms_rev8c.avi" TargetMode="External"/><Relationship Id="rId1" Type="http://schemas.openxmlformats.org/officeDocument/2006/relationships/themeOverride" Target="../theme/themeOverride41.xml"/><Relationship Id="rId4" Type="http://schemas.openxmlformats.org/officeDocument/2006/relationships/image" Target="../media/image29.png"/></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4.xml"/><Relationship Id="rId1" Type="http://schemas.openxmlformats.org/officeDocument/2006/relationships/themeOverride" Target="../theme/themeOverride42.xml"/><Relationship Id="rId5" Type="http://schemas.openxmlformats.org/officeDocument/2006/relationships/image" Target="../media/image31.png"/><Relationship Id="rId4" Type="http://schemas.openxmlformats.org/officeDocument/2006/relationships/image" Target="../media/image30.png"/></Relationships>
</file>

<file path=ppt/slides/_rels/slide46.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slideLayout" Target="../slideLayouts/slideLayout7.xml"/><Relationship Id="rId1" Type="http://schemas.openxmlformats.org/officeDocument/2006/relationships/themeOverride" Target="../theme/themeOverride43.xml"/></Relationships>
</file>

<file path=ppt/slides/_rels/slide47.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slideLayout" Target="../slideLayouts/slideLayout7.xml"/><Relationship Id="rId1" Type="http://schemas.openxmlformats.org/officeDocument/2006/relationships/themeOverride" Target="../theme/themeOverride44.xml"/></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hemeOverride" Target="../theme/themeOverride45.xml"/></Relationships>
</file>

<file path=ppt/slides/_rels/slide4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slideLayout" Target="../slideLayouts/slideLayout7.xml"/><Relationship Id="rId1" Type="http://schemas.openxmlformats.org/officeDocument/2006/relationships/themeOverride" Target="../theme/themeOverride46.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themeOverride" Target="../theme/themeOverride3.xml"/><Relationship Id="rId5" Type="http://schemas.openxmlformats.org/officeDocument/2006/relationships/image" Target="../media/image3.png"/><Relationship Id="rId4" Type="http://schemas.openxmlformats.org/officeDocument/2006/relationships/image" Target="../media/image2.png"/></Relationships>
</file>

<file path=ppt/slides/_rels/slide5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slideLayout" Target="../slideLayouts/slideLayout7.xml"/><Relationship Id="rId1" Type="http://schemas.openxmlformats.org/officeDocument/2006/relationships/themeOverride" Target="../theme/themeOverride47.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file:///C:\TEMP\miller_andrew_ERFF2010\sms_rev8c.avi" TargetMode="External"/><Relationship Id="rId1" Type="http://schemas.openxmlformats.org/officeDocument/2006/relationships/themeOverride" Target="../theme/themeOverride48.xml"/><Relationship Id="rId4" Type="http://schemas.openxmlformats.org/officeDocument/2006/relationships/image" Target="../media/image29.png"/></Relationships>
</file>

<file path=ppt/slides/_rels/slide52.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slideLayout" Target="../slideLayouts/slideLayout7.xml"/><Relationship Id="rId1" Type="http://schemas.openxmlformats.org/officeDocument/2006/relationships/themeOverride" Target="../theme/themeOverride49.xml"/></Relationships>
</file>

<file path=ppt/slides/_rels/slide53.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slideLayout" Target="../slideLayouts/slideLayout7.xml"/><Relationship Id="rId1" Type="http://schemas.openxmlformats.org/officeDocument/2006/relationships/themeOverride" Target="../theme/themeOverride50.xml"/></Relationships>
</file>

<file path=ppt/slides/_rels/slide5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5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themeOverride" Target="../theme/themeOverride4.xml"/><Relationship Id="rId4" Type="http://schemas.openxmlformats.org/officeDocument/2006/relationships/image" Target="../media/image4.jpe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mlDrawing" Target="../drawings/vmlDrawing1.vml"/><Relationship Id="rId1" Type="http://schemas.openxmlformats.org/officeDocument/2006/relationships/themeOverride" Target="../theme/themeOverride5.xml"/><Relationship Id="rId6" Type="http://schemas.openxmlformats.org/officeDocument/2006/relationships/oleObject" Target="../embeddings/Microsoft_Office_Excel_97-2003_Worksheet2.xls"/><Relationship Id="rId5" Type="http://schemas.openxmlformats.org/officeDocument/2006/relationships/oleObject" Target="../embeddings/Microsoft_Office_Excel_97-2003_Worksheet1.xls"/><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hemeOverride" Target="../theme/themeOverride6.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7.xml"/><Relationship Id="rId1" Type="http://schemas.openxmlformats.org/officeDocument/2006/relationships/video" Target="file:///C:\TEMP\miller_andrew_ERFF2010\tdwr_6deg_7July2004.avi"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295400"/>
            <a:ext cx="7772400" cy="2152650"/>
          </a:xfrm>
        </p:spPr>
        <p:txBody>
          <a:bodyPr>
            <a:normAutofit fontScale="90000"/>
          </a:bodyPr>
          <a:lstStyle/>
          <a:p>
            <a:r>
              <a:rPr lang="en-US" dirty="0">
                <a:solidFill>
                  <a:srgbClr val="002060"/>
                </a:solidFill>
              </a:rPr>
              <a:t>Reconstruction of flood magnitude, inundation extent and flow patterns in an urban flood</a:t>
            </a:r>
            <a:r>
              <a:rPr lang="en-US" dirty="0">
                <a:solidFill>
                  <a:srgbClr val="FFFF00"/>
                </a:solidFill>
              </a:rPr>
              <a:t/>
            </a:r>
            <a:br>
              <a:rPr lang="en-US" dirty="0">
                <a:solidFill>
                  <a:srgbClr val="FFFF00"/>
                </a:solidFill>
              </a:rPr>
            </a:br>
            <a:endParaRPr lang="en-US" dirty="0">
              <a:solidFill>
                <a:srgbClr val="FFFF00"/>
              </a:solidFill>
            </a:endParaRPr>
          </a:p>
        </p:txBody>
      </p:sp>
      <p:sp>
        <p:nvSpPr>
          <p:cNvPr id="3" name="Subtitle 2"/>
          <p:cNvSpPr>
            <a:spLocks noGrp="1"/>
          </p:cNvSpPr>
          <p:nvPr>
            <p:ph type="subTitle" idx="1"/>
          </p:nvPr>
        </p:nvSpPr>
        <p:spPr>
          <a:xfrm>
            <a:off x="838200" y="3276600"/>
            <a:ext cx="7467600" cy="3200400"/>
          </a:xfrm>
        </p:spPr>
        <p:txBody>
          <a:bodyPr>
            <a:noAutofit/>
          </a:bodyPr>
          <a:lstStyle/>
          <a:p>
            <a:r>
              <a:rPr lang="en-US" sz="2400" dirty="0" smtClean="0">
                <a:solidFill>
                  <a:schemeClr val="tx1"/>
                </a:solidFill>
              </a:rPr>
              <a:t>Andrew J. Miller, University </a:t>
            </a:r>
            <a:r>
              <a:rPr lang="en-US" sz="2400" dirty="0">
                <a:solidFill>
                  <a:schemeClr val="tx1"/>
                </a:solidFill>
              </a:rPr>
              <a:t>of Maryland, Baltimore County</a:t>
            </a:r>
          </a:p>
          <a:p>
            <a:r>
              <a:rPr lang="en-US" sz="2400" dirty="0" smtClean="0">
                <a:solidFill>
                  <a:schemeClr val="tx1"/>
                </a:solidFill>
              </a:rPr>
              <a:t>James A. Smith, Princeton </a:t>
            </a:r>
            <a:r>
              <a:rPr lang="en-US" sz="2400" dirty="0">
                <a:solidFill>
                  <a:schemeClr val="tx1"/>
                </a:solidFill>
              </a:rPr>
              <a:t>University</a:t>
            </a:r>
          </a:p>
          <a:p>
            <a:r>
              <a:rPr lang="en-US" sz="2400" dirty="0" smtClean="0">
                <a:solidFill>
                  <a:schemeClr val="tx1"/>
                </a:solidFill>
              </a:rPr>
              <a:t>Mary Lynn </a:t>
            </a:r>
            <a:r>
              <a:rPr lang="en-US" sz="2400" dirty="0" err="1" smtClean="0">
                <a:solidFill>
                  <a:schemeClr val="tx1"/>
                </a:solidFill>
              </a:rPr>
              <a:t>Baeck</a:t>
            </a:r>
            <a:r>
              <a:rPr lang="en-US" sz="2400" dirty="0" smtClean="0">
                <a:solidFill>
                  <a:schemeClr val="tx1"/>
                </a:solidFill>
              </a:rPr>
              <a:t>, Princeton </a:t>
            </a:r>
            <a:r>
              <a:rPr lang="en-US" sz="2400" dirty="0">
                <a:solidFill>
                  <a:schemeClr val="tx1"/>
                </a:solidFill>
              </a:rPr>
              <a:t>University</a:t>
            </a:r>
          </a:p>
          <a:p>
            <a:r>
              <a:rPr lang="en-US" sz="2400" dirty="0" smtClean="0">
                <a:solidFill>
                  <a:schemeClr val="tx1"/>
                </a:solidFill>
              </a:rPr>
              <a:t>Paul Bates, University </a:t>
            </a:r>
            <a:r>
              <a:rPr lang="en-US" sz="2400" dirty="0">
                <a:solidFill>
                  <a:schemeClr val="tx1"/>
                </a:solidFill>
              </a:rPr>
              <a:t>of Bristol</a:t>
            </a:r>
          </a:p>
          <a:p>
            <a:r>
              <a:rPr lang="en-US" sz="2400" dirty="0" smtClean="0">
                <a:solidFill>
                  <a:schemeClr val="tx1"/>
                </a:solidFill>
              </a:rPr>
              <a:t>Tim </a:t>
            </a:r>
            <a:r>
              <a:rPr lang="en-US" sz="2400" dirty="0" err="1" smtClean="0">
                <a:solidFill>
                  <a:schemeClr val="tx1"/>
                </a:solidFill>
              </a:rPr>
              <a:t>Fewtrell</a:t>
            </a:r>
            <a:r>
              <a:rPr lang="en-US" sz="2400" dirty="0" smtClean="0">
                <a:solidFill>
                  <a:schemeClr val="tx1"/>
                </a:solidFill>
              </a:rPr>
              <a:t>, University </a:t>
            </a:r>
            <a:r>
              <a:rPr lang="en-US" sz="2400" dirty="0">
                <a:solidFill>
                  <a:schemeClr val="tx1"/>
                </a:solidFill>
              </a:rPr>
              <a:t>of </a:t>
            </a:r>
            <a:r>
              <a:rPr lang="en-US" sz="2400" dirty="0" smtClean="0">
                <a:solidFill>
                  <a:schemeClr val="tx1"/>
                </a:solidFill>
              </a:rPr>
              <a:t>Bristol</a:t>
            </a:r>
          </a:p>
          <a:p>
            <a:r>
              <a:rPr lang="en-US" sz="2400" dirty="0" smtClean="0">
                <a:solidFill>
                  <a:schemeClr val="tx1"/>
                </a:solidFill>
              </a:rPr>
              <a:t>Jeffrey Neal, University of Bristol</a:t>
            </a:r>
            <a:endParaRPr lang="en-US" sz="2400" dirty="0">
              <a:solidFill>
                <a:schemeClr val="tx1"/>
              </a:solidFill>
            </a:endParaRPr>
          </a:p>
          <a:p>
            <a:r>
              <a:rPr lang="en-US" sz="2400" dirty="0" smtClean="0">
                <a:solidFill>
                  <a:schemeClr val="tx1"/>
                </a:solidFill>
              </a:rPr>
              <a:t>Katherine L. </a:t>
            </a:r>
            <a:r>
              <a:rPr lang="en-US" sz="2400" dirty="0" err="1" smtClean="0">
                <a:solidFill>
                  <a:schemeClr val="tx1"/>
                </a:solidFill>
              </a:rPr>
              <a:t>Meierdiercks</a:t>
            </a:r>
            <a:r>
              <a:rPr lang="en-US" sz="2400" dirty="0" smtClean="0">
                <a:solidFill>
                  <a:schemeClr val="tx1"/>
                </a:solidFill>
              </a:rPr>
              <a:t>, Siena </a:t>
            </a:r>
            <a:r>
              <a:rPr lang="en-US" sz="2400" dirty="0">
                <a:solidFill>
                  <a:schemeClr val="tx1"/>
                </a:solidFill>
              </a:rPr>
              <a:t>College</a:t>
            </a:r>
          </a:p>
          <a:p>
            <a:endParaRPr lang="en-US" sz="2400" dirty="0">
              <a:solidFill>
                <a:schemeClr val="tx1"/>
              </a:solidFill>
            </a:endParaRP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8" name="Picture 3" descr="subbasins5"/>
          <p:cNvPicPr>
            <a:picLocks noChangeAspect="1" noChangeArrowheads="1"/>
          </p:cNvPicPr>
          <p:nvPr/>
        </p:nvPicPr>
        <p:blipFill>
          <a:blip r:embed="rId4"/>
          <a:srcRect/>
          <a:stretch>
            <a:fillRect/>
          </a:stretch>
        </p:blipFill>
        <p:spPr bwMode="auto">
          <a:xfrm>
            <a:off x="304800" y="76200"/>
            <a:ext cx="8610600" cy="6654800"/>
          </a:xfrm>
          <a:prstGeom prst="rect">
            <a:avLst/>
          </a:prstGeom>
          <a:noFill/>
          <a:ln w="9525">
            <a:noFill/>
            <a:miter lim="800000"/>
            <a:headEnd/>
            <a:tailEnd/>
          </a:ln>
        </p:spPr>
      </p:pic>
      <p:sp>
        <p:nvSpPr>
          <p:cNvPr id="47107" name="Text Box 5"/>
          <p:cNvSpPr txBox="1">
            <a:spLocks noChangeArrowheads="1"/>
          </p:cNvSpPr>
          <p:nvPr/>
        </p:nvSpPr>
        <p:spPr bwMode="auto">
          <a:xfrm>
            <a:off x="4632325" y="1404938"/>
            <a:ext cx="3419475" cy="457200"/>
          </a:xfrm>
          <a:prstGeom prst="rect">
            <a:avLst/>
          </a:prstGeom>
          <a:noFill/>
          <a:ln w="9525">
            <a:noFill/>
            <a:miter lim="800000"/>
            <a:headEnd/>
            <a:tailEnd/>
          </a:ln>
        </p:spPr>
        <p:txBody>
          <a:bodyPr wrap="none">
            <a:prstTxWarp prst="textNoShape">
              <a:avLst/>
            </a:prstTxWarp>
            <a:spAutoFit/>
          </a:bodyPr>
          <a:lstStyle/>
          <a:p>
            <a:r>
              <a:rPr lang="en-US" sz="2400" b="1" dirty="0">
                <a:latin typeface="Tahoma" charset="0"/>
              </a:rPr>
              <a:t>Dead Run Watershed</a:t>
            </a: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july7 rain"/>
          <p:cNvPicPr>
            <a:picLocks noChangeAspect="1" noChangeArrowheads="1"/>
          </p:cNvPicPr>
          <p:nvPr/>
        </p:nvPicPr>
        <p:blipFill>
          <a:blip r:embed="rId3"/>
          <a:srcRect l="21202" r="18039"/>
          <a:stretch>
            <a:fillRect/>
          </a:stretch>
        </p:blipFill>
        <p:spPr bwMode="auto">
          <a:xfrm>
            <a:off x="685800" y="416218"/>
            <a:ext cx="5257800" cy="5832182"/>
          </a:xfrm>
          <a:prstGeom prst="rect">
            <a:avLst/>
          </a:prstGeom>
          <a:noFill/>
          <a:ln w="12700">
            <a:solidFill>
              <a:srgbClr val="000000"/>
            </a:solidFill>
            <a:miter lim="800000"/>
            <a:headEnd/>
            <a:tailEnd/>
          </a:ln>
          <a:effectLst/>
        </p:spPr>
      </p:pic>
      <p:sp>
        <p:nvSpPr>
          <p:cNvPr id="3" name="TextBox 2"/>
          <p:cNvSpPr txBox="1"/>
          <p:nvPr/>
        </p:nvSpPr>
        <p:spPr>
          <a:xfrm>
            <a:off x="5943600" y="1447800"/>
            <a:ext cx="2895600" cy="3416320"/>
          </a:xfrm>
          <a:prstGeom prst="rect">
            <a:avLst/>
          </a:prstGeom>
          <a:noFill/>
        </p:spPr>
        <p:txBody>
          <a:bodyPr wrap="square" rtlCol="0">
            <a:spAutoFit/>
          </a:bodyPr>
          <a:lstStyle/>
          <a:p>
            <a:r>
              <a:rPr lang="en-US" sz="2400" dirty="0" smtClean="0"/>
              <a:t>Contours based on storm-total rainfall at rain-gage network</a:t>
            </a:r>
          </a:p>
          <a:p>
            <a:endParaRPr lang="en-US" sz="2400" dirty="0" smtClean="0"/>
          </a:p>
          <a:p>
            <a:r>
              <a:rPr lang="en-US" sz="2400" dirty="0" smtClean="0"/>
              <a:t>Point totals used in bias-correction of  WSR-88D record with 6-minute time intervals</a:t>
            </a:r>
            <a:endParaRPr lang="en-US" sz="2400" dirty="0"/>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762000" y="1"/>
            <a:ext cx="7543800" cy="6294047"/>
          </a:xfrm>
          <a:prstGeom prst="rect">
            <a:avLst/>
          </a:prstGeom>
        </p:spPr>
      </p:pic>
      <p:sp>
        <p:nvSpPr>
          <p:cNvPr id="4" name="Rectangle 3"/>
          <p:cNvSpPr/>
          <p:nvPr/>
        </p:nvSpPr>
        <p:spPr>
          <a:xfrm>
            <a:off x="457200" y="6294048"/>
            <a:ext cx="8686800" cy="369332"/>
          </a:xfrm>
          <a:prstGeom prst="rect">
            <a:avLst/>
          </a:prstGeom>
        </p:spPr>
        <p:txBody>
          <a:bodyPr wrap="square">
            <a:spAutoFit/>
          </a:bodyPr>
          <a:lstStyle/>
          <a:p>
            <a:r>
              <a:rPr lang="en-US" dirty="0" smtClean="0"/>
              <a:t>WATER RESOURCES RESEARCH, VOL. 44, W08446, doi:10.1029/2007WR006346</a:t>
            </a:r>
            <a:endParaRPr lang="en-US" dirty="0"/>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81000" y="-152400"/>
            <a:ext cx="8077200" cy="6483404"/>
          </a:xfrm>
          <a:prstGeom prst="rect">
            <a:avLst/>
          </a:prstGeom>
        </p:spPr>
      </p:pic>
      <p:sp>
        <p:nvSpPr>
          <p:cNvPr id="3" name="TextBox 2"/>
          <p:cNvSpPr txBox="1"/>
          <p:nvPr/>
        </p:nvSpPr>
        <p:spPr>
          <a:xfrm>
            <a:off x="762000" y="6211669"/>
            <a:ext cx="7696200" cy="646331"/>
          </a:xfrm>
          <a:prstGeom prst="rect">
            <a:avLst/>
          </a:prstGeom>
          <a:noFill/>
        </p:spPr>
        <p:txBody>
          <a:bodyPr wrap="square" rtlCol="0">
            <a:spAutoFit/>
          </a:bodyPr>
          <a:lstStyle/>
          <a:p>
            <a:r>
              <a:rPr lang="en-US" dirty="0" smtClean="0"/>
              <a:t>From </a:t>
            </a:r>
            <a:r>
              <a:rPr lang="en-US" dirty="0" err="1" smtClean="0"/>
              <a:t>Ntelekos</a:t>
            </a:r>
            <a:r>
              <a:rPr lang="en-US" dirty="0" smtClean="0"/>
              <a:t> et al., 2008, </a:t>
            </a:r>
            <a:r>
              <a:rPr lang="en-US" dirty="0"/>
              <a:t>WATER RESOURCES RESEARCH, VOL. 44, W08446, doi:10.1029/2007WR006346</a:t>
            </a: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a:graphicFrameLocks noGrp="1"/>
          </p:cNvGraphicFramePr>
          <p:nvPr/>
        </p:nvGraphicFramePr>
        <p:xfrm>
          <a:off x="285750" y="514350"/>
          <a:ext cx="8572500" cy="5829300"/>
        </p:xfrm>
        <a:graphic>
          <a:graphicData uri="http://schemas.openxmlformats.org/drawingml/2006/chart">
            <c:chart xmlns:c="http://schemas.openxmlformats.org/drawingml/2006/chart" xmlns:r="http://schemas.openxmlformats.org/officeDocument/2006/relationships" r:id="rId3"/>
          </a:graphicData>
        </a:graphic>
      </p:graphicFrame>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a:graphicFrameLocks noGrp="1"/>
          </p:cNvGraphicFramePr>
          <p:nvPr/>
        </p:nvGraphicFramePr>
        <p:xfrm>
          <a:off x="285750" y="381000"/>
          <a:ext cx="8572500" cy="5829300"/>
        </p:xfrm>
        <a:graphic>
          <a:graphicData uri="http://schemas.openxmlformats.org/drawingml/2006/chart">
            <c:chart xmlns:c="http://schemas.openxmlformats.org/drawingml/2006/chart" xmlns:r="http://schemas.openxmlformats.org/officeDocument/2006/relationships" r:id="rId3"/>
          </a:graphicData>
        </a:graphic>
      </p:graphicFrame>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dirty="0" smtClean="0"/>
              <a:t>Maximum precipitation accumulation and recurrence intervals</a:t>
            </a:r>
            <a:br>
              <a:rPr lang="en-US" sz="2400" dirty="0" smtClean="0"/>
            </a:br>
            <a:r>
              <a:rPr lang="en-US" sz="2400" dirty="0" smtClean="0"/>
              <a:t>Dead Run Watershed, July 7, 2004</a:t>
            </a:r>
            <a:endParaRPr lang="en-US" sz="2400" dirty="0"/>
          </a:p>
        </p:txBody>
      </p:sp>
      <p:graphicFrame>
        <p:nvGraphicFramePr>
          <p:cNvPr id="4" name="Content Placeholder 3"/>
          <p:cNvGraphicFramePr>
            <a:graphicFrameLocks noGrp="1"/>
          </p:cNvGraphicFramePr>
          <p:nvPr>
            <p:ph idx="1"/>
          </p:nvPr>
        </p:nvGraphicFramePr>
        <p:xfrm>
          <a:off x="457200" y="1600200"/>
          <a:ext cx="8229600" cy="3393440"/>
        </p:xfrm>
        <a:graphic>
          <a:graphicData uri="http://schemas.openxmlformats.org/drawingml/2006/table">
            <a:tbl>
              <a:tblPr firstRow="1" bandRow="1">
                <a:tableStyleId>{5C22544A-7EE6-4342-B048-85BDC9FD1C3A}</a:tableStyleId>
              </a:tblPr>
              <a:tblGrid>
                <a:gridCol w="2743200"/>
                <a:gridCol w="2743200"/>
                <a:gridCol w="2743200"/>
              </a:tblGrid>
              <a:tr h="370840">
                <a:tc>
                  <a:txBody>
                    <a:bodyPr/>
                    <a:lstStyle/>
                    <a:p>
                      <a:pPr algn="ctr" fontAlgn="b"/>
                      <a:r>
                        <a:rPr lang="en-US" sz="2400" b="0" i="0" u="none" strike="noStrike" dirty="0">
                          <a:latin typeface="Arial"/>
                        </a:rPr>
                        <a:t>Duration</a:t>
                      </a:r>
                    </a:p>
                  </a:txBody>
                  <a:tcPr marL="12700" marR="12700" marT="12700" marB="0" anchor="b"/>
                </a:tc>
                <a:tc>
                  <a:txBody>
                    <a:bodyPr/>
                    <a:lstStyle/>
                    <a:p>
                      <a:pPr algn="ctr" fontAlgn="b"/>
                      <a:r>
                        <a:rPr lang="en-US" sz="2400" b="0" i="0" u="none" strike="noStrike">
                          <a:latin typeface="Arial"/>
                        </a:rPr>
                        <a:t>Maximum accumulation</a:t>
                      </a:r>
                    </a:p>
                  </a:txBody>
                  <a:tcPr marL="12700" marR="12700" marT="12700" marB="0" anchor="b"/>
                </a:tc>
                <a:tc>
                  <a:txBody>
                    <a:bodyPr/>
                    <a:lstStyle/>
                    <a:p>
                      <a:pPr algn="ctr" fontAlgn="b"/>
                      <a:r>
                        <a:rPr lang="en-US" sz="2400" b="0" i="0" u="none" strike="noStrike">
                          <a:latin typeface="Arial"/>
                        </a:rPr>
                        <a:t>Recurrence interval</a:t>
                      </a:r>
                    </a:p>
                  </a:txBody>
                  <a:tcPr marL="12700" marR="12700" marT="12700" marB="0" anchor="b"/>
                </a:tc>
              </a:tr>
              <a:tr h="370840">
                <a:tc>
                  <a:txBody>
                    <a:bodyPr/>
                    <a:lstStyle/>
                    <a:p>
                      <a:pPr algn="ctr" fontAlgn="b"/>
                      <a:r>
                        <a:rPr lang="en-US" sz="2400" b="0" i="0" u="none" strike="noStrike">
                          <a:latin typeface="Arial"/>
                        </a:rPr>
                        <a:t>(minutes)</a:t>
                      </a:r>
                    </a:p>
                  </a:txBody>
                  <a:tcPr marL="12700" marR="12700" marT="12700" marB="0" anchor="b"/>
                </a:tc>
                <a:tc>
                  <a:txBody>
                    <a:bodyPr/>
                    <a:lstStyle/>
                    <a:p>
                      <a:pPr algn="ctr" fontAlgn="b"/>
                      <a:r>
                        <a:rPr lang="en-US" sz="2400" b="0" i="0" u="none" strike="noStrike">
                          <a:latin typeface="Arial"/>
                        </a:rPr>
                        <a:t>(mm)</a:t>
                      </a:r>
                    </a:p>
                  </a:txBody>
                  <a:tcPr marL="12700" marR="12700" marT="12700" marB="0" anchor="b"/>
                </a:tc>
                <a:tc>
                  <a:txBody>
                    <a:bodyPr/>
                    <a:lstStyle/>
                    <a:p>
                      <a:pPr algn="ctr" fontAlgn="b"/>
                      <a:r>
                        <a:rPr lang="en-US" sz="2400" b="0" i="0" u="none" strike="noStrike">
                          <a:latin typeface="Arial"/>
                        </a:rPr>
                        <a:t>(years)</a:t>
                      </a:r>
                    </a:p>
                  </a:txBody>
                  <a:tcPr marL="12700" marR="12700" marT="12700" marB="0" anchor="b"/>
                </a:tc>
              </a:tr>
              <a:tr h="370840">
                <a:tc>
                  <a:txBody>
                    <a:bodyPr/>
                    <a:lstStyle/>
                    <a:p>
                      <a:pPr algn="l" fontAlgn="b"/>
                      <a:endParaRPr lang="en-US" sz="2400" b="0" i="0" u="none" strike="noStrike">
                        <a:latin typeface="Arial"/>
                      </a:endParaRPr>
                    </a:p>
                  </a:txBody>
                  <a:tcPr marL="12700" marR="12700" marT="12700" marB="0" anchor="b"/>
                </a:tc>
                <a:tc>
                  <a:txBody>
                    <a:bodyPr/>
                    <a:lstStyle/>
                    <a:p>
                      <a:pPr algn="l" fontAlgn="b"/>
                      <a:endParaRPr lang="en-US" sz="2400" b="0" i="0" u="none" strike="noStrike">
                        <a:latin typeface="Arial"/>
                      </a:endParaRPr>
                    </a:p>
                  </a:txBody>
                  <a:tcPr marL="12700" marR="12700" marT="12700" marB="0" anchor="b"/>
                </a:tc>
                <a:tc>
                  <a:txBody>
                    <a:bodyPr/>
                    <a:lstStyle/>
                    <a:p>
                      <a:pPr algn="l" fontAlgn="b"/>
                      <a:endParaRPr lang="en-US" sz="2400" b="0" i="0" u="none" strike="noStrike">
                        <a:latin typeface="Arial"/>
                      </a:endParaRPr>
                    </a:p>
                  </a:txBody>
                  <a:tcPr marL="12700" marR="12700" marT="12700" marB="0" anchor="b"/>
                </a:tc>
              </a:tr>
              <a:tr h="370840">
                <a:tc>
                  <a:txBody>
                    <a:bodyPr/>
                    <a:lstStyle/>
                    <a:p>
                      <a:pPr algn="ctr" fontAlgn="b"/>
                      <a:r>
                        <a:rPr lang="en-US" sz="2400" b="0" i="0" u="none" strike="noStrike">
                          <a:latin typeface="Arial"/>
                        </a:rPr>
                        <a:t>15</a:t>
                      </a:r>
                    </a:p>
                  </a:txBody>
                  <a:tcPr marL="12700" marR="12700" marT="12700" marB="0" anchor="b"/>
                </a:tc>
                <a:tc>
                  <a:txBody>
                    <a:bodyPr/>
                    <a:lstStyle/>
                    <a:p>
                      <a:pPr algn="ctr" fontAlgn="b"/>
                      <a:r>
                        <a:rPr lang="en-US" sz="2400" b="0" i="0" u="none" strike="noStrike" dirty="0">
                          <a:latin typeface="Arial"/>
                        </a:rPr>
                        <a:t>27.9</a:t>
                      </a:r>
                    </a:p>
                  </a:txBody>
                  <a:tcPr marL="12700" marR="12700" marT="12700" marB="0" anchor="b"/>
                </a:tc>
                <a:tc>
                  <a:txBody>
                    <a:bodyPr/>
                    <a:lstStyle/>
                    <a:p>
                      <a:pPr algn="ctr" fontAlgn="b"/>
                      <a:r>
                        <a:rPr lang="en-US" sz="2400" b="0" i="0" u="none" strike="noStrike">
                          <a:latin typeface="Arial"/>
                        </a:rPr>
                        <a:t>10</a:t>
                      </a:r>
                    </a:p>
                  </a:txBody>
                  <a:tcPr marL="12700" marR="12700" marT="12700" marB="0" anchor="b"/>
                </a:tc>
              </a:tr>
              <a:tr h="370840">
                <a:tc>
                  <a:txBody>
                    <a:bodyPr/>
                    <a:lstStyle/>
                    <a:p>
                      <a:pPr algn="ctr" fontAlgn="b"/>
                      <a:r>
                        <a:rPr lang="en-US" sz="2400" b="0" i="0" u="none" strike="noStrike">
                          <a:latin typeface="Arial"/>
                        </a:rPr>
                        <a:t>30</a:t>
                      </a:r>
                    </a:p>
                  </a:txBody>
                  <a:tcPr marL="12700" marR="12700" marT="12700" marB="0" anchor="b"/>
                </a:tc>
                <a:tc>
                  <a:txBody>
                    <a:bodyPr/>
                    <a:lstStyle/>
                    <a:p>
                      <a:pPr algn="ctr" fontAlgn="b"/>
                      <a:r>
                        <a:rPr lang="en-US" sz="2400" b="0" i="0" u="none" strike="noStrike">
                          <a:latin typeface="Arial"/>
                        </a:rPr>
                        <a:t>49.8</a:t>
                      </a:r>
                    </a:p>
                  </a:txBody>
                  <a:tcPr marL="12700" marR="12700" marT="12700" marB="0" anchor="b"/>
                </a:tc>
                <a:tc>
                  <a:txBody>
                    <a:bodyPr/>
                    <a:lstStyle/>
                    <a:p>
                      <a:pPr algn="ctr" fontAlgn="b"/>
                      <a:r>
                        <a:rPr lang="en-US" sz="2400" b="0" i="0" u="none" strike="noStrike">
                          <a:latin typeface="Arial"/>
                        </a:rPr>
                        <a:t>37.5</a:t>
                      </a:r>
                    </a:p>
                  </a:txBody>
                  <a:tcPr marL="12700" marR="12700" marT="12700" marB="0" anchor="b"/>
                </a:tc>
              </a:tr>
              <a:tr h="370840">
                <a:tc>
                  <a:txBody>
                    <a:bodyPr/>
                    <a:lstStyle/>
                    <a:p>
                      <a:pPr algn="ctr" fontAlgn="b"/>
                      <a:r>
                        <a:rPr lang="en-US" sz="2400" b="0" i="0" u="none" strike="noStrike" dirty="0">
                          <a:latin typeface="Arial"/>
                        </a:rPr>
                        <a:t>60</a:t>
                      </a:r>
                    </a:p>
                  </a:txBody>
                  <a:tcPr marL="12700" marR="12700" marT="12700" marB="0" anchor="b"/>
                </a:tc>
                <a:tc>
                  <a:txBody>
                    <a:bodyPr/>
                    <a:lstStyle/>
                    <a:p>
                      <a:pPr algn="ctr" fontAlgn="b"/>
                      <a:r>
                        <a:rPr lang="en-US" sz="2400" b="0" i="0" u="none" strike="noStrike">
                          <a:latin typeface="Arial"/>
                        </a:rPr>
                        <a:t>79.4</a:t>
                      </a:r>
                    </a:p>
                  </a:txBody>
                  <a:tcPr marL="12700" marR="12700" marT="12700" marB="0" anchor="b"/>
                </a:tc>
                <a:tc>
                  <a:txBody>
                    <a:bodyPr/>
                    <a:lstStyle/>
                    <a:p>
                      <a:pPr algn="ctr" fontAlgn="b"/>
                      <a:r>
                        <a:rPr lang="en-US" sz="2400" b="0" i="0" u="none" strike="noStrike" dirty="0">
                          <a:latin typeface="Arial"/>
                        </a:rPr>
                        <a:t>108</a:t>
                      </a:r>
                    </a:p>
                  </a:txBody>
                  <a:tcPr marL="12700" marR="12700" marT="12700" marB="0" anchor="b"/>
                </a:tc>
              </a:tr>
              <a:tr h="370840">
                <a:tc>
                  <a:txBody>
                    <a:bodyPr/>
                    <a:lstStyle/>
                    <a:p>
                      <a:pPr algn="ctr" fontAlgn="b"/>
                      <a:r>
                        <a:rPr lang="en-US" sz="2400" b="0" i="0" u="none" strike="noStrike">
                          <a:latin typeface="Arial"/>
                        </a:rPr>
                        <a:t>120</a:t>
                      </a:r>
                    </a:p>
                  </a:txBody>
                  <a:tcPr marL="12700" marR="12700" marT="12700" marB="0" anchor="b"/>
                </a:tc>
                <a:tc>
                  <a:txBody>
                    <a:bodyPr/>
                    <a:lstStyle/>
                    <a:p>
                      <a:pPr algn="ctr" fontAlgn="b"/>
                      <a:r>
                        <a:rPr lang="en-US" sz="2400" b="0" i="0" u="none" strike="noStrike">
                          <a:latin typeface="Arial"/>
                        </a:rPr>
                        <a:t>120.9</a:t>
                      </a:r>
                    </a:p>
                  </a:txBody>
                  <a:tcPr marL="12700" marR="12700" marT="12700" marB="0" anchor="b"/>
                </a:tc>
                <a:tc>
                  <a:txBody>
                    <a:bodyPr/>
                    <a:lstStyle/>
                    <a:p>
                      <a:pPr algn="ctr" fontAlgn="b"/>
                      <a:r>
                        <a:rPr lang="en-US" sz="2400" b="0" i="0" u="none" strike="noStrike">
                          <a:latin typeface="Arial"/>
                        </a:rPr>
                        <a:t>384</a:t>
                      </a:r>
                    </a:p>
                  </a:txBody>
                  <a:tcPr marL="12700" marR="12700" marT="12700" marB="0" anchor="b"/>
                </a:tc>
              </a:tr>
              <a:tr h="370840">
                <a:tc>
                  <a:txBody>
                    <a:bodyPr/>
                    <a:lstStyle/>
                    <a:p>
                      <a:pPr algn="ctr" fontAlgn="b"/>
                      <a:endParaRPr lang="en-US" sz="2400" b="0" i="0" u="none" strike="noStrike">
                        <a:latin typeface="Arial"/>
                      </a:endParaRPr>
                    </a:p>
                  </a:txBody>
                  <a:tcPr marL="12700" marR="12700" marT="12700" marB="0" anchor="b"/>
                </a:tc>
                <a:tc>
                  <a:txBody>
                    <a:bodyPr/>
                    <a:lstStyle/>
                    <a:p>
                      <a:pPr algn="ctr" fontAlgn="b"/>
                      <a:endParaRPr lang="en-US" sz="2400" b="0" i="0" u="none" strike="noStrike" dirty="0">
                        <a:latin typeface="Arial"/>
                      </a:endParaRPr>
                    </a:p>
                  </a:txBody>
                  <a:tcPr marL="12700" marR="12700" marT="12700" marB="0" anchor="b"/>
                </a:tc>
                <a:tc>
                  <a:txBody>
                    <a:bodyPr/>
                    <a:lstStyle/>
                    <a:p>
                      <a:pPr algn="ctr" fontAlgn="b"/>
                      <a:endParaRPr lang="en-US" sz="2400" b="0" i="0" u="none" strike="noStrike" dirty="0">
                        <a:latin typeface="Arial"/>
                      </a:endParaRPr>
                    </a:p>
                  </a:txBody>
                  <a:tcPr marL="12700" marR="12700" marT="12700" marB="0" anchor="b"/>
                </a:tc>
              </a:tr>
            </a:tbl>
          </a:graphicData>
        </a:graphic>
      </p:graphicFrame>
      <p:sp>
        <p:nvSpPr>
          <p:cNvPr id="5" name="TextBox 4"/>
          <p:cNvSpPr txBox="1"/>
          <p:nvPr/>
        </p:nvSpPr>
        <p:spPr>
          <a:xfrm>
            <a:off x="457200" y="5029200"/>
            <a:ext cx="8229600" cy="1631216"/>
          </a:xfrm>
          <a:prstGeom prst="rect">
            <a:avLst/>
          </a:prstGeom>
          <a:noFill/>
        </p:spPr>
        <p:txBody>
          <a:bodyPr wrap="square" rtlCol="0">
            <a:spAutoFit/>
          </a:bodyPr>
          <a:lstStyle/>
          <a:p>
            <a:r>
              <a:rPr lang="en-US" sz="2000" dirty="0" smtClean="0"/>
              <a:t>Dead Run at </a:t>
            </a:r>
            <a:r>
              <a:rPr lang="en-US" sz="2000" dirty="0" err="1" smtClean="0"/>
              <a:t>Franklintown</a:t>
            </a:r>
            <a:r>
              <a:rPr lang="en-US" sz="2000" dirty="0" smtClean="0"/>
              <a:t> stream gauge characteristic hydrograph response to a rainfall pulse is 60-75 minutes</a:t>
            </a:r>
          </a:p>
          <a:p>
            <a:endParaRPr lang="en-US" sz="2000" dirty="0" smtClean="0"/>
          </a:p>
          <a:p>
            <a:r>
              <a:rPr lang="en-US" sz="2000" dirty="0" smtClean="0"/>
              <a:t>Suggests that flood peak most likely responds to the 60-minute maximum accumulation and may have comparable recurrence interval</a:t>
            </a:r>
            <a:endParaRPr lang="en-US" sz="2000" dirty="0"/>
          </a:p>
        </p:txBody>
      </p:sp>
      <p:sp>
        <p:nvSpPr>
          <p:cNvPr id="6" name="Rectangle 5"/>
          <p:cNvSpPr/>
          <p:nvPr/>
        </p:nvSpPr>
        <p:spPr>
          <a:xfrm>
            <a:off x="6858000" y="3886200"/>
            <a:ext cx="990600" cy="304800"/>
          </a:xfrm>
          <a:prstGeom prst="rect">
            <a:avLst/>
          </a:prstGeom>
          <a:solidFill>
            <a:schemeClr val="tx1">
              <a:alpha val="0"/>
            </a:schemeClr>
          </a:solidFill>
          <a:ln w="19050">
            <a:solidFill>
              <a:schemeClr val="accent1">
                <a:shade val="95000"/>
                <a:satMod val="10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1371600" y="3886200"/>
            <a:ext cx="990600" cy="304800"/>
          </a:xfrm>
          <a:prstGeom prst="rect">
            <a:avLst/>
          </a:prstGeom>
          <a:solidFill>
            <a:schemeClr val="tx1">
              <a:alpha val="0"/>
            </a:schemeClr>
          </a:solidFill>
          <a:ln w="19050">
            <a:solidFill>
              <a:schemeClr val="accent1">
                <a:shade val="95000"/>
                <a:satMod val="10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a:graphicFrameLocks noGrp="1"/>
          </p:cNvGraphicFramePr>
          <p:nvPr/>
        </p:nvGraphicFramePr>
        <p:xfrm>
          <a:off x="561975" y="509587"/>
          <a:ext cx="8582025" cy="5838825"/>
        </p:xfrm>
        <a:graphic>
          <a:graphicData uri="http://schemas.openxmlformats.org/drawingml/2006/chart">
            <c:chart xmlns:c="http://schemas.openxmlformats.org/drawingml/2006/chart" xmlns:r="http://schemas.openxmlformats.org/officeDocument/2006/relationships" r:id="rId3"/>
          </a:graphicData>
        </a:graphic>
      </p:graphicFrame>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1" descr="Dead Run channel 4.jpg"/>
          <p:cNvPicPr>
            <a:picLocks noChangeAspect="1"/>
          </p:cNvPicPr>
          <p:nvPr/>
        </p:nvPicPr>
        <p:blipFill>
          <a:blip r:embed="rId3"/>
          <a:srcRect/>
          <a:stretch>
            <a:fillRect/>
          </a:stretch>
        </p:blipFill>
        <p:spPr bwMode="auto">
          <a:xfrm>
            <a:off x="685800" y="76200"/>
            <a:ext cx="7950200" cy="5459776"/>
          </a:xfrm>
          <a:prstGeom prst="rect">
            <a:avLst/>
          </a:prstGeom>
          <a:noFill/>
          <a:ln w="9525">
            <a:noFill/>
            <a:miter lim="800000"/>
            <a:headEnd/>
            <a:tailEnd/>
          </a:ln>
        </p:spPr>
      </p:pic>
      <p:sp>
        <p:nvSpPr>
          <p:cNvPr id="56323" name="TextBox 2"/>
          <p:cNvSpPr txBox="1">
            <a:spLocks noChangeArrowheads="1"/>
          </p:cNvSpPr>
          <p:nvPr/>
        </p:nvSpPr>
        <p:spPr bwMode="auto">
          <a:xfrm>
            <a:off x="619125" y="5486400"/>
            <a:ext cx="8169275" cy="1200329"/>
          </a:xfrm>
          <a:prstGeom prst="rect">
            <a:avLst/>
          </a:prstGeom>
          <a:noFill/>
          <a:ln w="9525">
            <a:noFill/>
            <a:miter lim="800000"/>
            <a:headEnd/>
            <a:tailEnd/>
          </a:ln>
        </p:spPr>
        <p:txBody>
          <a:bodyPr wrap="square">
            <a:prstTxWarp prst="textNoShape">
              <a:avLst/>
            </a:prstTxWarp>
            <a:spAutoFit/>
          </a:bodyPr>
          <a:lstStyle/>
          <a:p>
            <a:r>
              <a:rPr lang="en-US" sz="2400" dirty="0" smtClean="0">
                <a:latin typeface="Calibri" charset="0"/>
              </a:rPr>
              <a:t>To model flood hydraulics, we need detailed topography. Coverage </a:t>
            </a:r>
            <a:r>
              <a:rPr lang="en-US" sz="2400" dirty="0">
                <a:latin typeface="Calibri" charset="0"/>
              </a:rPr>
              <a:t>of </a:t>
            </a:r>
            <a:r>
              <a:rPr lang="en-US" sz="2400" dirty="0" err="1">
                <a:latin typeface="Calibri" charset="0"/>
              </a:rPr>
              <a:t>LiDAR</a:t>
            </a:r>
            <a:r>
              <a:rPr lang="en-US" sz="2400" dirty="0">
                <a:latin typeface="Calibri" charset="0"/>
              </a:rPr>
              <a:t> points along Dead Run – note prominent gaps in the channel…</a:t>
            </a: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descr="C:\research\baltimore project\pictures\Dead Run summer 2008\DSCN4574.JPG"/>
          <p:cNvPicPr>
            <a:picLocks noChangeAspect="1" noChangeArrowheads="1"/>
          </p:cNvPicPr>
          <p:nvPr/>
        </p:nvPicPr>
        <p:blipFill>
          <a:blip r:embed="rId3"/>
          <a:srcRect l="22490" r="10385" b="29462"/>
          <a:stretch>
            <a:fillRect/>
          </a:stretch>
        </p:blipFill>
        <p:spPr bwMode="auto">
          <a:xfrm>
            <a:off x="3827463" y="304800"/>
            <a:ext cx="5316537" cy="4191000"/>
          </a:xfrm>
          <a:prstGeom prst="rect">
            <a:avLst/>
          </a:prstGeom>
          <a:noFill/>
          <a:ln w="9525">
            <a:noFill/>
            <a:miter lim="800000"/>
            <a:headEnd/>
            <a:tailEnd/>
          </a:ln>
        </p:spPr>
      </p:pic>
      <p:pic>
        <p:nvPicPr>
          <p:cNvPr id="57347" name="Picture 2" descr="C:\research\baltimore project\pictures\Dead Run summer 2008\DSCN4470.JPG"/>
          <p:cNvPicPr>
            <a:picLocks noChangeAspect="1" noChangeArrowheads="1"/>
          </p:cNvPicPr>
          <p:nvPr/>
        </p:nvPicPr>
        <p:blipFill>
          <a:blip r:embed="rId4"/>
          <a:srcRect l="27992" t="13203" b="4645"/>
          <a:stretch>
            <a:fillRect/>
          </a:stretch>
        </p:blipFill>
        <p:spPr bwMode="auto">
          <a:xfrm>
            <a:off x="228600" y="1981200"/>
            <a:ext cx="4986338" cy="4267200"/>
          </a:xfrm>
          <a:prstGeom prst="rect">
            <a:avLst/>
          </a:prstGeom>
          <a:noFill/>
          <a:ln w="9525">
            <a:noFill/>
            <a:miter lim="800000"/>
            <a:headEnd/>
            <a:tailEnd/>
          </a:ln>
        </p:spPr>
      </p:pic>
      <p:sp>
        <p:nvSpPr>
          <p:cNvPr id="57348" name="TextBox 3"/>
          <p:cNvSpPr txBox="1">
            <a:spLocks noChangeArrowheads="1"/>
          </p:cNvSpPr>
          <p:nvPr/>
        </p:nvSpPr>
        <p:spPr bwMode="auto">
          <a:xfrm>
            <a:off x="5486400" y="4800600"/>
            <a:ext cx="3429000" cy="1200150"/>
          </a:xfrm>
          <a:prstGeom prst="rect">
            <a:avLst/>
          </a:prstGeom>
          <a:noFill/>
          <a:ln w="9525">
            <a:noFill/>
            <a:miter lim="800000"/>
            <a:headEnd/>
            <a:tailEnd/>
          </a:ln>
        </p:spPr>
        <p:txBody>
          <a:bodyPr>
            <a:prstTxWarp prst="textNoShape">
              <a:avLst/>
            </a:prstTxWarp>
            <a:spAutoFit/>
          </a:bodyPr>
          <a:lstStyle/>
          <a:p>
            <a:r>
              <a:rPr lang="en-US" sz="2400">
                <a:latin typeface="Calibri" charset="0"/>
              </a:rPr>
              <a:t>…which we fill by conducting field surveys with a total station.</a:t>
            </a: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Rot="1" noChangeArrowheads="1"/>
          </p:cNvSpPr>
          <p:nvPr>
            <p:ph type="title"/>
          </p:nvPr>
        </p:nvSpPr>
        <p:spPr>
          <a:xfrm>
            <a:off x="457200" y="228600"/>
            <a:ext cx="8229600" cy="1143000"/>
          </a:xfrm>
        </p:spPr>
        <p:txBody>
          <a:bodyPr/>
          <a:lstStyle/>
          <a:p>
            <a:r>
              <a:rPr lang="en-US" dirty="0">
                <a:latin typeface="Calibri" pitchFamily="34" charset="0"/>
              </a:rPr>
              <a:t>Acknowledgements</a:t>
            </a:r>
          </a:p>
        </p:txBody>
      </p:sp>
      <p:sp>
        <p:nvSpPr>
          <p:cNvPr id="33795" name="Rectangle 3"/>
          <p:cNvSpPr>
            <a:spLocks noGrp="1" noChangeArrowheads="1"/>
          </p:cNvSpPr>
          <p:nvPr>
            <p:ph type="body" idx="1"/>
          </p:nvPr>
        </p:nvSpPr>
        <p:spPr>
          <a:xfrm>
            <a:off x="457200" y="1371600"/>
            <a:ext cx="8229600" cy="5029200"/>
          </a:xfrm>
        </p:spPr>
        <p:txBody>
          <a:bodyPr/>
          <a:lstStyle/>
          <a:p>
            <a:pPr>
              <a:lnSpc>
                <a:spcPct val="90000"/>
              </a:lnSpc>
            </a:pPr>
            <a:r>
              <a:rPr lang="en-US" sz="2400" dirty="0">
                <a:latin typeface="Calibri" pitchFamily="34" charset="0"/>
              </a:rPr>
              <a:t>National Science </a:t>
            </a:r>
            <a:r>
              <a:rPr lang="en-US" sz="2400" dirty="0" smtClean="0">
                <a:latin typeface="Calibri" pitchFamily="34" charset="0"/>
              </a:rPr>
              <a:t>Foundation EAR-0208269</a:t>
            </a:r>
            <a:endParaRPr lang="en-US" sz="2400" dirty="0">
              <a:latin typeface="Calibri" pitchFamily="34" charset="0"/>
            </a:endParaRPr>
          </a:p>
          <a:p>
            <a:pPr>
              <a:lnSpc>
                <a:spcPct val="90000"/>
              </a:lnSpc>
            </a:pPr>
            <a:r>
              <a:rPr lang="en-US" sz="2400" dirty="0">
                <a:latin typeface="Calibri" pitchFamily="34" charset="0"/>
              </a:rPr>
              <a:t>UMBC Center for Urban Environmental Research and Education (CUERE)</a:t>
            </a:r>
          </a:p>
          <a:p>
            <a:pPr>
              <a:lnSpc>
                <a:spcPct val="90000"/>
              </a:lnSpc>
            </a:pPr>
            <a:r>
              <a:rPr lang="en-US" sz="2400" dirty="0">
                <a:latin typeface="Calibri" pitchFamily="34" charset="0"/>
              </a:rPr>
              <a:t>Institute of Ecosystem Studies (IES) and Baltimore Ecosystem Study (BES)</a:t>
            </a:r>
          </a:p>
          <a:p>
            <a:pPr>
              <a:lnSpc>
                <a:spcPct val="90000"/>
              </a:lnSpc>
            </a:pPr>
            <a:r>
              <a:rPr lang="en-US" sz="2400" dirty="0">
                <a:latin typeface="Calibri" pitchFamily="34" charset="0"/>
              </a:rPr>
              <a:t>Maryland Department of Environment/FEMA</a:t>
            </a:r>
          </a:p>
          <a:p>
            <a:pPr>
              <a:lnSpc>
                <a:spcPct val="90000"/>
              </a:lnSpc>
            </a:pPr>
            <a:r>
              <a:rPr lang="en-US" sz="2400" dirty="0">
                <a:latin typeface="Calibri" pitchFamily="34" charset="0"/>
              </a:rPr>
              <a:t>USGS/MD-DE-DC Water Science </a:t>
            </a:r>
            <a:r>
              <a:rPr lang="en-US" sz="2400" dirty="0" smtClean="0">
                <a:latin typeface="Calibri" pitchFamily="34" charset="0"/>
              </a:rPr>
              <a:t>Center</a:t>
            </a:r>
          </a:p>
          <a:p>
            <a:pPr>
              <a:lnSpc>
                <a:spcPct val="90000"/>
              </a:lnSpc>
            </a:pPr>
            <a:r>
              <a:rPr lang="en-US" sz="2400" dirty="0" smtClean="0">
                <a:latin typeface="Calibri" pitchFamily="34" charset="0"/>
              </a:rPr>
              <a:t>Willis Research Network </a:t>
            </a:r>
            <a:endParaRPr lang="en-US" sz="2400" dirty="0">
              <a:latin typeface="Calibri" pitchFamily="34" charset="0"/>
            </a:endParaRPr>
          </a:p>
          <a:p>
            <a:pPr>
              <a:lnSpc>
                <a:spcPct val="90000"/>
              </a:lnSpc>
            </a:pPr>
            <a:r>
              <a:rPr lang="en-US" sz="2400" dirty="0" smtClean="0">
                <a:latin typeface="Calibri" pitchFamily="34" charset="0"/>
              </a:rPr>
              <a:t>Peter </a:t>
            </a:r>
            <a:r>
              <a:rPr lang="en-US" sz="2400" dirty="0">
                <a:latin typeface="Calibri" pitchFamily="34" charset="0"/>
              </a:rPr>
              <a:t>Nelson, Eliot </a:t>
            </a:r>
            <a:r>
              <a:rPr lang="en-US" sz="2400" dirty="0" smtClean="0">
                <a:latin typeface="Calibri" pitchFamily="34" charset="0"/>
              </a:rPr>
              <a:t>Holland, </a:t>
            </a:r>
            <a:r>
              <a:rPr lang="en-US" sz="2400" dirty="0">
                <a:latin typeface="Calibri" pitchFamily="34" charset="0"/>
              </a:rPr>
              <a:t>Mike McGuire, Matt </a:t>
            </a:r>
            <a:r>
              <a:rPr lang="en-US" sz="2400" dirty="0" err="1">
                <a:latin typeface="Calibri" pitchFamily="34" charset="0"/>
              </a:rPr>
              <a:t>Ballantine</a:t>
            </a:r>
            <a:r>
              <a:rPr lang="en-US" sz="2400" dirty="0">
                <a:latin typeface="Calibri" pitchFamily="34" charset="0"/>
              </a:rPr>
              <a:t>, Jane Diehl, Tamara Newcomer, Peggy Preston, Craig Nelson, Andy Brett, Andy </a:t>
            </a:r>
            <a:r>
              <a:rPr lang="en-US" sz="2400" dirty="0" err="1">
                <a:latin typeface="Calibri" pitchFamily="34" charset="0"/>
              </a:rPr>
              <a:t>Lapetina</a:t>
            </a:r>
            <a:r>
              <a:rPr lang="en-US" sz="2400" dirty="0">
                <a:latin typeface="Calibri" pitchFamily="34" charset="0"/>
              </a:rPr>
              <a:t>, Alex Lester, Mike </a:t>
            </a:r>
            <a:r>
              <a:rPr lang="en-US" sz="2400" dirty="0" err="1">
                <a:latin typeface="Calibri" pitchFamily="34" charset="0"/>
              </a:rPr>
              <a:t>McNey</a:t>
            </a:r>
            <a:r>
              <a:rPr lang="en-US" sz="2400" dirty="0">
                <a:latin typeface="Calibri" pitchFamily="34" charset="0"/>
              </a:rPr>
              <a:t>, Alex </a:t>
            </a:r>
            <a:r>
              <a:rPr lang="en-US" sz="2400" dirty="0" err="1" smtClean="0">
                <a:latin typeface="Calibri" pitchFamily="34" charset="0"/>
              </a:rPr>
              <a:t>Ntelekos</a:t>
            </a:r>
            <a:r>
              <a:rPr lang="en-US" sz="2400" dirty="0" smtClean="0">
                <a:latin typeface="Calibri" pitchFamily="34" charset="0"/>
              </a:rPr>
              <a:t>, Garth Lindner, Matt Baker</a:t>
            </a:r>
            <a:endParaRPr lang="en-US" sz="2400" dirty="0">
              <a:latin typeface="Calibri" pitchFamily="34"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74" name="Object 2"/>
          <p:cNvGraphicFramePr>
            <a:graphicFrameLocks noChangeAspect="1"/>
          </p:cNvGraphicFramePr>
          <p:nvPr/>
        </p:nvGraphicFramePr>
        <p:xfrm>
          <a:off x="1779588" y="1397000"/>
          <a:ext cx="5584825" cy="4064000"/>
        </p:xfrm>
        <a:graphic>
          <a:graphicData uri="http://schemas.openxmlformats.org/presentationml/2006/ole">
            <p:oleObj spid="_x0000_s177154" name="Bitmap Image" r:id="rId4" imgW="10507542" imgH="7647619" progId="PBrush">
              <p:embed/>
            </p:oleObj>
          </a:graphicData>
        </a:graphic>
      </p:graphicFrame>
      <p:sp>
        <p:nvSpPr>
          <p:cNvPr id="36867" name="Rectangle 3"/>
          <p:cNvSpPr>
            <a:spLocks noGrp="1" noChangeArrowheads="1"/>
          </p:cNvSpPr>
          <p:nvPr>
            <p:ph type="title"/>
          </p:nvPr>
        </p:nvSpPr>
        <p:spPr>
          <a:xfrm>
            <a:off x="685800" y="304800"/>
            <a:ext cx="7772400" cy="1143000"/>
          </a:xfrm>
        </p:spPr>
        <p:txBody>
          <a:bodyPr/>
          <a:lstStyle/>
          <a:p>
            <a:pPr eaLnBrk="1" hangingPunct="1"/>
            <a:r>
              <a:rPr lang="en-US" sz="2400" b="0">
                <a:latin typeface="Candara" charset="0"/>
              </a:rPr>
              <a:t>Dead Run upstream of Franklintown gage</a:t>
            </a:r>
          </a:p>
        </p:txBody>
      </p:sp>
      <p:sp>
        <p:nvSpPr>
          <p:cNvPr id="3076" name="Text Box 4"/>
          <p:cNvSpPr txBox="1">
            <a:spLocks noChangeArrowheads="1"/>
          </p:cNvSpPr>
          <p:nvPr/>
        </p:nvSpPr>
        <p:spPr bwMode="auto">
          <a:xfrm>
            <a:off x="2133600" y="5486400"/>
            <a:ext cx="5257800" cy="1016000"/>
          </a:xfrm>
          <a:prstGeom prst="rect">
            <a:avLst/>
          </a:prstGeom>
          <a:noFill/>
          <a:ln w="9525">
            <a:noFill/>
            <a:miter lim="800000"/>
            <a:headEnd/>
            <a:tailEnd/>
          </a:ln>
        </p:spPr>
        <p:txBody>
          <a:bodyPr>
            <a:prstTxWarp prst="textNoShape">
              <a:avLst/>
            </a:prstTxWarp>
            <a:spAutoFit/>
          </a:bodyPr>
          <a:lstStyle/>
          <a:p>
            <a:pPr>
              <a:spcBef>
                <a:spcPct val="50000"/>
              </a:spcBef>
            </a:pPr>
            <a:r>
              <a:rPr lang="en-US" sz="2400">
                <a:latin typeface="Candara" charset="0"/>
              </a:rPr>
              <a:t>Channel data = field survey + LiDAR</a:t>
            </a:r>
          </a:p>
          <a:p>
            <a:pPr>
              <a:spcBef>
                <a:spcPct val="50000"/>
              </a:spcBef>
            </a:pPr>
            <a:r>
              <a:rPr lang="en-US" sz="2400">
                <a:latin typeface="Candara" charset="0"/>
              </a:rPr>
              <a:t>Bank/floodplain data = LiDAR</a:t>
            </a: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descr="C:\research\baltimore project\pictures\9-27-08 flood\DSCN4639.JPG"/>
          <p:cNvPicPr>
            <a:picLocks noChangeAspect="1" noChangeArrowheads="1"/>
          </p:cNvPicPr>
          <p:nvPr/>
        </p:nvPicPr>
        <p:blipFill>
          <a:blip r:embed="rId3"/>
          <a:srcRect/>
          <a:stretch>
            <a:fillRect/>
          </a:stretch>
        </p:blipFill>
        <p:spPr bwMode="auto">
          <a:xfrm>
            <a:off x="0" y="74613"/>
            <a:ext cx="9144000" cy="6859587"/>
          </a:xfrm>
          <a:prstGeom prst="rect">
            <a:avLst/>
          </a:prstGeom>
          <a:noFill/>
          <a:ln w="9525">
            <a:noFill/>
            <a:miter lim="800000"/>
            <a:headEnd/>
            <a:tailEnd/>
          </a:ln>
        </p:spPr>
      </p:pic>
      <p:sp>
        <p:nvSpPr>
          <p:cNvPr id="58371" name="TextBox 2"/>
          <p:cNvSpPr txBox="1">
            <a:spLocks noChangeArrowheads="1"/>
          </p:cNvSpPr>
          <p:nvPr/>
        </p:nvSpPr>
        <p:spPr bwMode="auto">
          <a:xfrm>
            <a:off x="914400" y="3657600"/>
            <a:ext cx="4495800" cy="954088"/>
          </a:xfrm>
          <a:prstGeom prst="rect">
            <a:avLst/>
          </a:prstGeom>
          <a:noFill/>
          <a:ln w="9525">
            <a:noFill/>
            <a:miter lim="800000"/>
            <a:headEnd/>
            <a:tailEnd/>
          </a:ln>
        </p:spPr>
        <p:txBody>
          <a:bodyPr>
            <a:prstTxWarp prst="textNoShape">
              <a:avLst/>
            </a:prstTxWarp>
            <a:spAutoFit/>
          </a:bodyPr>
          <a:lstStyle/>
          <a:p>
            <a:r>
              <a:rPr lang="en-US" sz="2800">
                <a:solidFill>
                  <a:srgbClr val="FFFF00"/>
                </a:solidFill>
                <a:latin typeface="Calibri" charset="0"/>
              </a:rPr>
              <a:t>DR5 gage – high water line</a:t>
            </a:r>
          </a:p>
          <a:p>
            <a:r>
              <a:rPr lang="en-US" sz="2800">
                <a:solidFill>
                  <a:srgbClr val="FFFF00"/>
                </a:solidFill>
                <a:latin typeface="Calibri" charset="0"/>
              </a:rPr>
              <a:t>Flood of 9-27-08</a:t>
            </a:r>
          </a:p>
        </p:txBody>
      </p:sp>
      <p:sp>
        <p:nvSpPr>
          <p:cNvPr id="4" name="Freeform 3"/>
          <p:cNvSpPr/>
          <p:nvPr/>
        </p:nvSpPr>
        <p:spPr>
          <a:xfrm>
            <a:off x="6116638" y="1344613"/>
            <a:ext cx="1782762" cy="5341937"/>
          </a:xfrm>
          <a:custGeom>
            <a:avLst/>
            <a:gdLst>
              <a:gd name="connsiteX0" fmla="*/ 317653 w 1782896"/>
              <a:gd name="connsiteY0" fmla="*/ 0 h 5343181"/>
              <a:gd name="connsiteX1" fmla="*/ 86298 w 1782896"/>
              <a:gd name="connsiteY1" fmla="*/ 561860 h 5343181"/>
              <a:gd name="connsiteX2" fmla="*/ 86298 w 1782896"/>
              <a:gd name="connsiteY2" fmla="*/ 583894 h 5343181"/>
              <a:gd name="connsiteX3" fmla="*/ 31214 w 1782896"/>
              <a:gd name="connsiteY3" fmla="*/ 1255923 h 5343181"/>
              <a:gd name="connsiteX4" fmla="*/ 64265 w 1782896"/>
              <a:gd name="connsiteY4" fmla="*/ 1806766 h 5343181"/>
              <a:gd name="connsiteX5" fmla="*/ 416804 w 1782896"/>
              <a:gd name="connsiteY5" fmla="*/ 2379643 h 5343181"/>
              <a:gd name="connsiteX6" fmla="*/ 681209 w 1782896"/>
              <a:gd name="connsiteY6" fmla="*/ 3205908 h 5343181"/>
              <a:gd name="connsiteX7" fmla="*/ 1022732 w 1782896"/>
              <a:gd name="connsiteY7" fmla="*/ 3723701 h 5343181"/>
              <a:gd name="connsiteX8" fmla="*/ 1364255 w 1782896"/>
              <a:gd name="connsiteY8" fmla="*/ 4902506 h 5343181"/>
              <a:gd name="connsiteX9" fmla="*/ 1782896 w 1782896"/>
              <a:gd name="connsiteY9" fmla="*/ 5343181 h 5343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82896" h="5343181">
                <a:moveTo>
                  <a:pt x="317653" y="0"/>
                </a:moveTo>
                <a:cubicBezTo>
                  <a:pt x="221255" y="232272"/>
                  <a:pt x="124857" y="464544"/>
                  <a:pt x="86298" y="561860"/>
                </a:cubicBezTo>
                <a:cubicBezTo>
                  <a:pt x="47739" y="659176"/>
                  <a:pt x="95479" y="468217"/>
                  <a:pt x="86298" y="583894"/>
                </a:cubicBezTo>
                <a:cubicBezTo>
                  <a:pt x="77117" y="699571"/>
                  <a:pt x="34886" y="1052111"/>
                  <a:pt x="31214" y="1255923"/>
                </a:cubicBezTo>
                <a:cubicBezTo>
                  <a:pt x="27542" y="1459735"/>
                  <a:pt x="0" y="1619479"/>
                  <a:pt x="64265" y="1806766"/>
                </a:cubicBezTo>
                <a:cubicBezTo>
                  <a:pt x="128530" y="1994053"/>
                  <a:pt x="313980" y="2146453"/>
                  <a:pt x="416804" y="2379643"/>
                </a:cubicBezTo>
                <a:cubicBezTo>
                  <a:pt x="519628" y="2612833"/>
                  <a:pt x="580221" y="2981898"/>
                  <a:pt x="681209" y="3205908"/>
                </a:cubicBezTo>
                <a:cubicBezTo>
                  <a:pt x="782197" y="3429918"/>
                  <a:pt x="908891" y="3440935"/>
                  <a:pt x="1022732" y="3723701"/>
                </a:cubicBezTo>
                <a:cubicBezTo>
                  <a:pt x="1136573" y="4006467"/>
                  <a:pt x="1237561" y="4632593"/>
                  <a:pt x="1364255" y="4902506"/>
                </a:cubicBezTo>
                <a:cubicBezTo>
                  <a:pt x="1490949" y="5172419"/>
                  <a:pt x="1636922" y="5257800"/>
                  <a:pt x="1782896" y="5343181"/>
                </a:cubicBezTo>
              </a:path>
            </a:pathLst>
          </a:custGeom>
          <a:ln w="19050">
            <a:solidFill>
              <a:srgbClr val="FFFF00"/>
            </a:solidFill>
          </a:ln>
        </p:spPr>
        <p:style>
          <a:lnRef idx="1">
            <a:schemeClr val="accent1"/>
          </a:lnRef>
          <a:fillRef idx="0">
            <a:schemeClr val="accent1"/>
          </a:fillRef>
          <a:effectRef idx="0">
            <a:schemeClr val="accent1"/>
          </a:effectRef>
          <a:fontRef idx="minor">
            <a:schemeClr val="tx1"/>
          </a:fontRef>
        </p:style>
        <p:txBody>
          <a:bodyPr anchor="ctr">
            <a:prstTxWarp prst="textNoShape">
              <a:avLst/>
            </a:prstTxWarp>
          </a:bodyPr>
          <a:lstStyle/>
          <a:p>
            <a:pPr algn="ctr"/>
            <a:endParaRPr lang="en-US"/>
          </a:p>
        </p:txBody>
      </p:sp>
      <p:sp>
        <p:nvSpPr>
          <p:cNvPr id="58373" name="TextBox 4"/>
          <p:cNvSpPr txBox="1">
            <a:spLocks noChangeArrowheads="1"/>
          </p:cNvSpPr>
          <p:nvPr/>
        </p:nvSpPr>
        <p:spPr bwMode="auto">
          <a:xfrm>
            <a:off x="838200" y="2133600"/>
            <a:ext cx="4724400" cy="954088"/>
          </a:xfrm>
          <a:prstGeom prst="rect">
            <a:avLst/>
          </a:prstGeom>
          <a:noFill/>
          <a:ln w="9525">
            <a:noFill/>
            <a:miter lim="800000"/>
            <a:headEnd/>
            <a:tailEnd/>
          </a:ln>
        </p:spPr>
        <p:txBody>
          <a:bodyPr>
            <a:prstTxWarp prst="textNoShape">
              <a:avLst/>
            </a:prstTxWarp>
            <a:spAutoFit/>
          </a:bodyPr>
          <a:lstStyle/>
          <a:p>
            <a:r>
              <a:rPr lang="en-US" sz="2800" dirty="0">
                <a:solidFill>
                  <a:srgbClr val="FFFF00"/>
                </a:solidFill>
                <a:latin typeface="Calibri" charset="0"/>
              </a:rPr>
              <a:t>We then identify and survey high-water marks in the field</a:t>
            </a: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descr="Picture3"/>
          <p:cNvPicPr>
            <a:picLocks noChangeAspect="1" noChangeArrowheads="1"/>
          </p:cNvPicPr>
          <p:nvPr/>
        </p:nvPicPr>
        <p:blipFill>
          <a:blip r:embed="rId4"/>
          <a:srcRect/>
          <a:stretch>
            <a:fillRect/>
          </a:stretch>
        </p:blipFill>
        <p:spPr bwMode="auto">
          <a:xfrm>
            <a:off x="5181600" y="609600"/>
            <a:ext cx="3962400" cy="2974975"/>
          </a:xfrm>
          <a:prstGeom prst="rect">
            <a:avLst/>
          </a:prstGeom>
          <a:noFill/>
          <a:ln w="9525">
            <a:noFill/>
            <a:miter lim="800000"/>
            <a:headEnd/>
            <a:tailEnd/>
          </a:ln>
        </p:spPr>
      </p:pic>
      <p:pic>
        <p:nvPicPr>
          <p:cNvPr id="59395" name="Picture 3" descr="DSCN2983"/>
          <p:cNvPicPr>
            <a:picLocks noChangeAspect="1" noChangeArrowheads="1"/>
          </p:cNvPicPr>
          <p:nvPr/>
        </p:nvPicPr>
        <p:blipFill>
          <a:blip r:embed="rId5"/>
          <a:srcRect/>
          <a:stretch>
            <a:fillRect/>
          </a:stretch>
        </p:blipFill>
        <p:spPr bwMode="auto">
          <a:xfrm>
            <a:off x="119063" y="152400"/>
            <a:ext cx="4986337" cy="3740150"/>
          </a:xfrm>
          <a:prstGeom prst="rect">
            <a:avLst/>
          </a:prstGeom>
          <a:noFill/>
          <a:ln w="9525">
            <a:noFill/>
            <a:miter lim="800000"/>
            <a:headEnd/>
            <a:tailEnd/>
          </a:ln>
        </p:spPr>
      </p:pic>
      <p:pic>
        <p:nvPicPr>
          <p:cNvPr id="59396" name="Picture 4" descr="debris around baseball field"/>
          <p:cNvPicPr>
            <a:picLocks noChangeAspect="1" noChangeArrowheads="1"/>
          </p:cNvPicPr>
          <p:nvPr/>
        </p:nvPicPr>
        <p:blipFill>
          <a:blip r:embed="rId6"/>
          <a:srcRect/>
          <a:stretch>
            <a:fillRect/>
          </a:stretch>
        </p:blipFill>
        <p:spPr bwMode="auto">
          <a:xfrm>
            <a:off x="0" y="4724400"/>
            <a:ext cx="5867400" cy="1493838"/>
          </a:xfrm>
          <a:prstGeom prst="rect">
            <a:avLst/>
          </a:prstGeom>
          <a:noFill/>
          <a:ln w="9525">
            <a:noFill/>
            <a:miter lim="800000"/>
            <a:headEnd/>
            <a:tailEnd/>
          </a:ln>
        </p:spPr>
      </p:pic>
      <p:pic>
        <p:nvPicPr>
          <p:cNvPr id="59397" name="Picture 5" descr="Picture2"/>
          <p:cNvPicPr>
            <a:picLocks noChangeAspect="1" noChangeArrowheads="1"/>
          </p:cNvPicPr>
          <p:nvPr/>
        </p:nvPicPr>
        <p:blipFill>
          <a:blip r:embed="rId7"/>
          <a:srcRect/>
          <a:stretch>
            <a:fillRect/>
          </a:stretch>
        </p:blipFill>
        <p:spPr bwMode="auto">
          <a:xfrm>
            <a:off x="5200650" y="3657600"/>
            <a:ext cx="3943350" cy="2957513"/>
          </a:xfrm>
          <a:prstGeom prst="rect">
            <a:avLst/>
          </a:prstGeom>
          <a:noFill/>
          <a:ln w="9525">
            <a:noFill/>
            <a:miter lim="800000"/>
            <a:headEnd/>
            <a:tailEnd/>
          </a:ln>
        </p:spPr>
      </p:pic>
      <p:sp>
        <p:nvSpPr>
          <p:cNvPr id="59398" name="TextBox 5"/>
          <p:cNvSpPr txBox="1">
            <a:spLocks noChangeArrowheads="1"/>
          </p:cNvSpPr>
          <p:nvPr/>
        </p:nvSpPr>
        <p:spPr bwMode="auto">
          <a:xfrm>
            <a:off x="3200400" y="1828800"/>
            <a:ext cx="2209800" cy="954088"/>
          </a:xfrm>
          <a:prstGeom prst="rect">
            <a:avLst/>
          </a:prstGeom>
          <a:noFill/>
          <a:ln w="9525">
            <a:noFill/>
            <a:miter lim="800000"/>
            <a:headEnd/>
            <a:tailEnd/>
          </a:ln>
        </p:spPr>
        <p:txBody>
          <a:bodyPr>
            <a:prstTxWarp prst="textNoShape">
              <a:avLst/>
            </a:prstTxWarp>
            <a:spAutoFit/>
          </a:bodyPr>
          <a:lstStyle/>
          <a:p>
            <a:r>
              <a:rPr lang="en-US" sz="2800">
                <a:solidFill>
                  <a:srgbClr val="FFFF00"/>
                </a:solidFill>
                <a:latin typeface="Calibri" charset="0"/>
              </a:rPr>
              <a:t>Flood of</a:t>
            </a:r>
          </a:p>
          <a:p>
            <a:r>
              <a:rPr lang="en-US" sz="2800">
                <a:solidFill>
                  <a:srgbClr val="FFFF00"/>
                </a:solidFill>
                <a:latin typeface="Calibri" charset="0"/>
              </a:rPr>
              <a:t> July 7, 2004</a:t>
            </a: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p:cNvPicPr>
            <a:picLocks noChangeAspect="1" noChangeArrowheads="1"/>
          </p:cNvPicPr>
          <p:nvPr/>
        </p:nvPicPr>
        <p:blipFill>
          <a:blip r:embed="rId3"/>
          <a:srcRect/>
          <a:stretch>
            <a:fillRect/>
          </a:stretch>
        </p:blipFill>
        <p:spPr bwMode="auto">
          <a:xfrm>
            <a:off x="0" y="0"/>
            <a:ext cx="9188450" cy="6629400"/>
          </a:xfrm>
          <a:prstGeom prst="rect">
            <a:avLst/>
          </a:prstGeom>
          <a:noFill/>
          <a:ln w="9525">
            <a:noFill/>
            <a:miter lim="800000"/>
            <a:headEnd/>
            <a:tailEnd/>
          </a:ln>
        </p:spPr>
      </p:pic>
      <p:sp>
        <p:nvSpPr>
          <p:cNvPr id="3" name="TextBox 2"/>
          <p:cNvSpPr txBox="1"/>
          <p:nvPr/>
        </p:nvSpPr>
        <p:spPr>
          <a:xfrm>
            <a:off x="3505200" y="76200"/>
            <a:ext cx="5638800" cy="954088"/>
          </a:xfrm>
          <a:prstGeom prst="rect">
            <a:avLst/>
          </a:prstGeom>
          <a:solidFill>
            <a:schemeClr val="bg1">
              <a:lumMod val="50000"/>
            </a:schemeClr>
          </a:solidFill>
        </p:spPr>
        <p:txBody>
          <a:bodyPr>
            <a:prstTxWarp prst="textNoShape">
              <a:avLst/>
            </a:prstTxWarp>
            <a:spAutoFit/>
          </a:bodyPr>
          <a:lstStyle/>
          <a:p>
            <a:r>
              <a:rPr lang="en-US" sz="2800">
                <a:solidFill>
                  <a:srgbClr val="FFFF00"/>
                </a:solidFill>
                <a:latin typeface="Calibri" charset="0"/>
              </a:rPr>
              <a:t>We georeference them to photo image points and LiDAR elevations</a:t>
            </a: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2"/>
          <p:cNvSpPr>
            <a:spLocks noGrp="1" noRot="1" noChangeArrowheads="1"/>
          </p:cNvSpPr>
          <p:nvPr>
            <p:ph type="title"/>
          </p:nvPr>
        </p:nvSpPr>
        <p:spPr/>
        <p:txBody>
          <a:bodyPr/>
          <a:lstStyle/>
          <a:p>
            <a:endParaRPr lang="en-US"/>
          </a:p>
        </p:txBody>
      </p:sp>
      <p:sp>
        <p:nvSpPr>
          <p:cNvPr id="168963" name="Rectangle 3"/>
          <p:cNvSpPr>
            <a:spLocks noGrp="1" noChangeArrowheads="1"/>
          </p:cNvSpPr>
          <p:nvPr>
            <p:ph idx="1"/>
          </p:nvPr>
        </p:nvSpPr>
        <p:spPr/>
        <p:txBody>
          <a:bodyPr/>
          <a:lstStyle/>
          <a:p>
            <a:endParaRPr lang="en-US"/>
          </a:p>
        </p:txBody>
      </p:sp>
      <p:pic>
        <p:nvPicPr>
          <p:cNvPr id="168964" name="Picture 4" descr="july 7 vs 100+500 yr-1"/>
          <p:cNvPicPr>
            <a:picLocks noChangeAspect="1" noChangeArrowheads="1"/>
          </p:cNvPicPr>
          <p:nvPr/>
        </p:nvPicPr>
        <p:blipFill>
          <a:blip r:embed="rId4"/>
          <a:srcRect/>
          <a:stretch>
            <a:fillRect/>
          </a:stretch>
        </p:blipFill>
        <p:spPr bwMode="auto">
          <a:xfrm>
            <a:off x="381000" y="457200"/>
            <a:ext cx="8846049" cy="6400800"/>
          </a:xfrm>
          <a:prstGeom prst="rect">
            <a:avLst/>
          </a:prstGeom>
          <a:noFill/>
        </p:spPr>
      </p:pic>
      <p:sp>
        <p:nvSpPr>
          <p:cNvPr id="168965" name="Text Box 5"/>
          <p:cNvSpPr txBox="1">
            <a:spLocks noChangeArrowheads="1"/>
          </p:cNvSpPr>
          <p:nvPr/>
        </p:nvSpPr>
        <p:spPr bwMode="auto">
          <a:xfrm>
            <a:off x="4479925" y="608013"/>
            <a:ext cx="3892550" cy="915987"/>
          </a:xfrm>
          <a:prstGeom prst="rect">
            <a:avLst/>
          </a:prstGeom>
          <a:solidFill>
            <a:schemeClr val="accent2"/>
          </a:solidFill>
          <a:ln w="9525">
            <a:noFill/>
            <a:miter lim="800000"/>
            <a:headEnd/>
            <a:tailEnd/>
          </a:ln>
          <a:effectLst/>
        </p:spPr>
        <p:txBody>
          <a:bodyPr wrap="none">
            <a:prstTxWarp prst="textNoShape">
              <a:avLst/>
            </a:prstTxWarp>
            <a:spAutoFit/>
          </a:bodyPr>
          <a:lstStyle/>
          <a:p>
            <a:pPr eaLnBrk="1" hangingPunct="1"/>
            <a:r>
              <a:rPr lang="en-US">
                <a:solidFill>
                  <a:srgbClr val="FFFF00"/>
                </a:solidFill>
                <a:latin typeface="Arial" charset="0"/>
              </a:rPr>
              <a:t>Yellow – July 7 Inundation Area</a:t>
            </a:r>
          </a:p>
          <a:p>
            <a:pPr eaLnBrk="1" hangingPunct="1"/>
            <a:r>
              <a:rPr lang="en-US">
                <a:solidFill>
                  <a:srgbClr val="FFFF00"/>
                </a:solidFill>
                <a:latin typeface="Arial" charset="0"/>
              </a:rPr>
              <a:t>Light blue – FEMA 500-yr Floodplain</a:t>
            </a:r>
          </a:p>
          <a:p>
            <a:pPr eaLnBrk="1" hangingPunct="1"/>
            <a:r>
              <a:rPr lang="en-US">
                <a:solidFill>
                  <a:srgbClr val="FFFF00"/>
                </a:solidFill>
                <a:latin typeface="Arial" charset="0"/>
              </a:rPr>
              <a:t>Dark blue – FEMA 100-yr Floodplain</a:t>
            </a: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p:cNvSpPr>
            <a:spLocks noGrp="1"/>
          </p:cNvSpPr>
          <p:nvPr>
            <p:ph type="title"/>
          </p:nvPr>
        </p:nvSpPr>
        <p:spPr>
          <a:xfrm>
            <a:off x="457200" y="274638"/>
            <a:ext cx="8229600" cy="792162"/>
          </a:xfrm>
        </p:spPr>
        <p:txBody>
          <a:bodyPr>
            <a:normAutofit/>
          </a:bodyPr>
          <a:lstStyle/>
          <a:p>
            <a:r>
              <a:rPr lang="en-US" sz="3200" dirty="0" smtClean="0">
                <a:effectLst/>
                <a:latin typeface="Calibri" charset="0"/>
              </a:rPr>
              <a:t>TELEMAC-2D</a:t>
            </a:r>
            <a:r>
              <a:rPr lang="en-US" sz="3200" baseline="30000" dirty="0" smtClean="0">
                <a:effectLst/>
                <a:latin typeface="Calibri" charset="0"/>
              </a:rPr>
              <a:t>1</a:t>
            </a:r>
            <a:endParaRPr lang="en-US" sz="3200" baseline="30000" dirty="0">
              <a:effectLst/>
              <a:latin typeface="Calibri" charset="0"/>
            </a:endParaRPr>
          </a:p>
        </p:txBody>
      </p:sp>
      <p:sp>
        <p:nvSpPr>
          <p:cNvPr id="3" name="Content Placeholder 2"/>
          <p:cNvSpPr>
            <a:spLocks noGrp="1"/>
          </p:cNvSpPr>
          <p:nvPr>
            <p:ph idx="1"/>
          </p:nvPr>
        </p:nvSpPr>
        <p:spPr>
          <a:xfrm>
            <a:off x="457200" y="1219200"/>
            <a:ext cx="8382000" cy="5257800"/>
          </a:xfrm>
        </p:spPr>
        <p:txBody>
          <a:bodyPr>
            <a:noAutofit/>
          </a:bodyPr>
          <a:lstStyle/>
          <a:p>
            <a:pPr>
              <a:lnSpc>
                <a:spcPct val="90000"/>
              </a:lnSpc>
            </a:pPr>
            <a:r>
              <a:rPr lang="en-US" sz="2600" dirty="0" smtClean="0">
                <a:latin typeface="Calibri" charset="0"/>
              </a:rPr>
              <a:t>Numerical solution of 2- dimensional depth-averaged form of the </a:t>
            </a:r>
            <a:r>
              <a:rPr lang="en-US" sz="2600" dirty="0" err="1" smtClean="0">
                <a:latin typeface="Calibri" charset="0"/>
              </a:rPr>
              <a:t>Navier</a:t>
            </a:r>
            <a:r>
              <a:rPr lang="en-US" sz="2600" dirty="0" smtClean="0">
                <a:latin typeface="Calibri" charset="0"/>
              </a:rPr>
              <a:t>-Stokes continuity and momentum equations </a:t>
            </a:r>
          </a:p>
          <a:p>
            <a:pPr>
              <a:lnSpc>
                <a:spcPct val="90000"/>
              </a:lnSpc>
            </a:pPr>
            <a:r>
              <a:rPr lang="en-US" sz="2600" dirty="0" smtClean="0">
                <a:latin typeface="Calibri" charset="0"/>
              </a:rPr>
              <a:t>Finite-element mesh</a:t>
            </a:r>
          </a:p>
          <a:p>
            <a:pPr>
              <a:lnSpc>
                <a:spcPct val="90000"/>
              </a:lnSpc>
            </a:pPr>
            <a:r>
              <a:rPr lang="en-US" sz="2600" dirty="0" smtClean="0">
                <a:latin typeface="Calibri" charset="0"/>
              </a:rPr>
              <a:t>Specify topography and boundary conditions, including inflow hydrograph</a:t>
            </a:r>
          </a:p>
          <a:p>
            <a:pPr>
              <a:lnSpc>
                <a:spcPct val="90000"/>
              </a:lnSpc>
            </a:pPr>
            <a:r>
              <a:rPr lang="en-US" sz="2600" dirty="0" smtClean="0">
                <a:latin typeface="Calibri" charset="0"/>
              </a:rPr>
              <a:t>Model predicts inundated area, depth and velocity vectors for each node for each time step</a:t>
            </a:r>
          </a:p>
          <a:p>
            <a:pPr>
              <a:lnSpc>
                <a:spcPct val="90000"/>
              </a:lnSpc>
              <a:buNone/>
            </a:pPr>
            <a:endParaRPr lang="en-US" sz="2600" dirty="0" smtClean="0">
              <a:latin typeface="Calibri" charset="0"/>
            </a:endParaRPr>
          </a:p>
          <a:p>
            <a:pPr>
              <a:lnSpc>
                <a:spcPct val="90000"/>
              </a:lnSpc>
              <a:buNone/>
            </a:pPr>
            <a:endParaRPr lang="en-US" sz="2600" dirty="0" smtClean="0">
              <a:latin typeface="Calibri" charset="0"/>
            </a:endParaRPr>
          </a:p>
          <a:p>
            <a:pPr>
              <a:lnSpc>
                <a:spcPct val="90000"/>
              </a:lnSpc>
              <a:buNone/>
            </a:pPr>
            <a:r>
              <a:rPr lang="en-US" sz="2000" baseline="30000" dirty="0" smtClean="0">
                <a:latin typeface="Calibri" charset="0"/>
              </a:rPr>
              <a:t>1</a:t>
            </a:r>
            <a:r>
              <a:rPr lang="en-US" sz="2000" dirty="0" smtClean="0">
                <a:latin typeface="Calibri" charset="0"/>
              </a:rPr>
              <a:t> </a:t>
            </a:r>
            <a:r>
              <a:rPr lang="en-US" sz="2000" dirty="0" err="1" smtClean="0">
                <a:latin typeface="Calibri" charset="0"/>
              </a:rPr>
              <a:t>Hervouet</a:t>
            </a:r>
            <a:r>
              <a:rPr lang="en-US" sz="2000" dirty="0" smtClean="0">
                <a:latin typeface="Calibri" charset="0"/>
              </a:rPr>
              <a:t>, J-M., 2007. Hydrodynamics of free-surface flows: </a:t>
            </a:r>
            <a:r>
              <a:rPr lang="en-US" sz="2000" dirty="0" err="1" smtClean="0">
                <a:latin typeface="Calibri" charset="0"/>
              </a:rPr>
              <a:t>modelling</a:t>
            </a:r>
            <a:r>
              <a:rPr lang="en-US" sz="2000" dirty="0" smtClean="0">
                <a:latin typeface="Calibri" charset="0"/>
              </a:rPr>
              <a:t> with the finite element method. Wiley, 341 pp.</a:t>
            </a: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8" name="Picture 3" descr="subbasins5"/>
          <p:cNvPicPr>
            <a:picLocks noChangeAspect="1" noChangeArrowheads="1"/>
          </p:cNvPicPr>
          <p:nvPr/>
        </p:nvPicPr>
        <p:blipFill>
          <a:blip r:embed="rId4"/>
          <a:srcRect/>
          <a:stretch>
            <a:fillRect/>
          </a:stretch>
        </p:blipFill>
        <p:spPr bwMode="auto">
          <a:xfrm>
            <a:off x="304800" y="76200"/>
            <a:ext cx="8610600" cy="6654800"/>
          </a:xfrm>
          <a:prstGeom prst="rect">
            <a:avLst/>
          </a:prstGeom>
          <a:noFill/>
          <a:ln w="9525">
            <a:noFill/>
            <a:miter lim="800000"/>
            <a:headEnd/>
            <a:tailEnd/>
          </a:ln>
        </p:spPr>
      </p:pic>
      <p:sp>
        <p:nvSpPr>
          <p:cNvPr id="47107" name="Text Box 5"/>
          <p:cNvSpPr txBox="1">
            <a:spLocks noChangeArrowheads="1"/>
          </p:cNvSpPr>
          <p:nvPr/>
        </p:nvSpPr>
        <p:spPr bwMode="auto">
          <a:xfrm>
            <a:off x="4632325" y="1404938"/>
            <a:ext cx="3419475" cy="457200"/>
          </a:xfrm>
          <a:prstGeom prst="rect">
            <a:avLst/>
          </a:prstGeom>
          <a:noFill/>
          <a:ln w="9525">
            <a:noFill/>
            <a:miter lim="800000"/>
            <a:headEnd/>
            <a:tailEnd/>
          </a:ln>
        </p:spPr>
        <p:txBody>
          <a:bodyPr wrap="none">
            <a:prstTxWarp prst="textNoShape">
              <a:avLst/>
            </a:prstTxWarp>
            <a:spAutoFit/>
          </a:bodyPr>
          <a:lstStyle/>
          <a:p>
            <a:r>
              <a:rPr lang="en-US" sz="2400" b="1" dirty="0">
                <a:latin typeface="Tahoma" charset="0"/>
              </a:rPr>
              <a:t>Dead Run Watershed</a:t>
            </a:r>
          </a:p>
        </p:txBody>
      </p:sp>
      <p:sp>
        <p:nvSpPr>
          <p:cNvPr id="4" name="Rectangle 3"/>
          <p:cNvSpPr/>
          <p:nvPr/>
        </p:nvSpPr>
        <p:spPr>
          <a:xfrm>
            <a:off x="2133600" y="1862138"/>
            <a:ext cx="914400" cy="957262"/>
          </a:xfrm>
          <a:prstGeom prst="rect">
            <a:avLst/>
          </a:prstGeom>
          <a:noFill/>
          <a:ln w="3810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5257800" y="3200400"/>
            <a:ext cx="457200" cy="457200"/>
          </a:xfrm>
          <a:prstGeom prst="rect">
            <a:avLst/>
          </a:prstGeom>
          <a:noFill/>
          <a:ln w="3810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3581400" y="2590800"/>
            <a:ext cx="685800" cy="762000"/>
          </a:xfrm>
          <a:prstGeom prst="rect">
            <a:avLst/>
          </a:prstGeom>
          <a:noFill/>
          <a:ln w="3810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4306" name="Picture 2"/>
          <p:cNvPicPr>
            <a:picLocks noChangeAspect="1" noChangeArrowheads="1"/>
          </p:cNvPicPr>
          <p:nvPr/>
        </p:nvPicPr>
        <p:blipFill>
          <a:blip r:embed="rId3"/>
          <a:srcRect/>
          <a:stretch>
            <a:fillRect/>
          </a:stretch>
        </p:blipFill>
        <p:spPr bwMode="auto">
          <a:xfrm>
            <a:off x="1" y="457200"/>
            <a:ext cx="9240125" cy="6096000"/>
          </a:xfrm>
          <a:prstGeom prst="rect">
            <a:avLst/>
          </a:prstGeom>
          <a:noFill/>
          <a:ln w="9525">
            <a:noFill/>
            <a:miter lim="800000"/>
            <a:headEnd/>
            <a:tailEnd/>
          </a:ln>
          <a:effectLst/>
        </p:spPr>
      </p:pic>
      <p:sp>
        <p:nvSpPr>
          <p:cNvPr id="3" name="TextBox 2"/>
          <p:cNvSpPr txBox="1"/>
          <p:nvPr/>
        </p:nvSpPr>
        <p:spPr>
          <a:xfrm>
            <a:off x="1066800" y="836711"/>
            <a:ext cx="1219200" cy="369332"/>
          </a:xfrm>
          <a:prstGeom prst="rect">
            <a:avLst/>
          </a:prstGeom>
          <a:solidFill>
            <a:schemeClr val="bg1"/>
          </a:solidFill>
          <a:ln>
            <a:solidFill>
              <a:schemeClr val="tx1"/>
            </a:solidFill>
          </a:ln>
        </p:spPr>
        <p:txBody>
          <a:bodyPr wrap="square" rtlCol="0">
            <a:spAutoFit/>
          </a:bodyPr>
          <a:lstStyle/>
          <a:p>
            <a:r>
              <a:rPr lang="en-US" dirty="0" smtClean="0"/>
              <a:t>DR2 Gauge</a:t>
            </a:r>
            <a:endParaRPr lang="en-US" dirty="0"/>
          </a:p>
        </p:txBody>
      </p:sp>
      <p:cxnSp>
        <p:nvCxnSpPr>
          <p:cNvPr id="4" name="Straight Arrow Connector 3"/>
          <p:cNvCxnSpPr/>
          <p:nvPr/>
        </p:nvCxnSpPr>
        <p:spPr>
          <a:xfrm rot="16200000" flipH="1">
            <a:off x="1326922" y="1365022"/>
            <a:ext cx="698959" cy="381002"/>
          </a:xfrm>
          <a:prstGeom prst="straightConnector1">
            <a:avLst/>
          </a:prstGeom>
          <a:ln>
            <a:solidFill>
              <a:srgbClr val="FFFF00"/>
            </a:solidFill>
            <a:tailEnd type="arrow"/>
          </a:ln>
        </p:spPr>
        <p:style>
          <a:lnRef idx="2">
            <a:schemeClr val="accent1"/>
          </a:lnRef>
          <a:fillRef idx="0">
            <a:schemeClr val="accent1"/>
          </a:fillRef>
          <a:effectRef idx="1">
            <a:schemeClr val="accent1"/>
          </a:effectRef>
          <a:fontRef idx="minor">
            <a:schemeClr val="tx1"/>
          </a:fontRef>
        </p:style>
      </p:cxn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3282" name="Picture 2"/>
          <p:cNvPicPr>
            <a:picLocks noChangeAspect="1" noChangeArrowheads="1"/>
          </p:cNvPicPr>
          <p:nvPr/>
        </p:nvPicPr>
        <p:blipFill>
          <a:blip r:embed="rId3"/>
          <a:srcRect l="8058" r="9606"/>
          <a:stretch>
            <a:fillRect/>
          </a:stretch>
        </p:blipFill>
        <p:spPr bwMode="auto">
          <a:xfrm>
            <a:off x="0" y="521984"/>
            <a:ext cx="9144000" cy="6031216"/>
          </a:xfrm>
          <a:prstGeom prst="rect">
            <a:avLst/>
          </a:prstGeom>
          <a:noFill/>
          <a:ln w="9525">
            <a:noFill/>
            <a:miter lim="800000"/>
            <a:headEnd/>
            <a:tailEnd/>
          </a:ln>
          <a:effectLst/>
        </p:spPr>
      </p:pic>
      <p:sp>
        <p:nvSpPr>
          <p:cNvPr id="3" name="Flowchart: Connector 2"/>
          <p:cNvSpPr/>
          <p:nvPr/>
        </p:nvSpPr>
        <p:spPr>
          <a:xfrm>
            <a:off x="2057400" y="1905000"/>
            <a:ext cx="76200" cy="76200"/>
          </a:xfrm>
          <a:prstGeom prst="flowChartConnector">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1066800" y="836711"/>
            <a:ext cx="1219200" cy="369332"/>
          </a:xfrm>
          <a:prstGeom prst="rect">
            <a:avLst/>
          </a:prstGeom>
          <a:solidFill>
            <a:schemeClr val="bg1"/>
          </a:solidFill>
          <a:ln>
            <a:solidFill>
              <a:schemeClr val="tx1"/>
            </a:solidFill>
          </a:ln>
        </p:spPr>
        <p:txBody>
          <a:bodyPr wrap="square" rtlCol="0">
            <a:spAutoFit/>
          </a:bodyPr>
          <a:lstStyle/>
          <a:p>
            <a:r>
              <a:rPr lang="en-US" dirty="0" smtClean="0"/>
              <a:t>DR2 Gauge</a:t>
            </a:r>
            <a:endParaRPr lang="en-US" dirty="0"/>
          </a:p>
        </p:txBody>
      </p:sp>
      <p:cxnSp>
        <p:nvCxnSpPr>
          <p:cNvPr id="6" name="Straight Arrow Connector 5"/>
          <p:cNvCxnSpPr>
            <a:stCxn id="4" idx="2"/>
          </p:cNvCxnSpPr>
          <p:nvPr/>
        </p:nvCxnSpPr>
        <p:spPr>
          <a:xfrm rot="16200000" flipH="1">
            <a:off x="1517422" y="1365021"/>
            <a:ext cx="698959" cy="381002"/>
          </a:xfrm>
          <a:prstGeom prst="straightConnector1">
            <a:avLst/>
          </a:prstGeom>
          <a:ln>
            <a:solidFill>
              <a:srgbClr val="FFFF00"/>
            </a:solidFill>
            <a:tailEnd type="arrow"/>
          </a:ln>
        </p:spPr>
        <p:style>
          <a:lnRef idx="2">
            <a:schemeClr val="accent1"/>
          </a:lnRef>
          <a:fillRef idx="0">
            <a:schemeClr val="accent1"/>
          </a:fillRef>
          <a:effectRef idx="1">
            <a:schemeClr val="accent1"/>
          </a:effectRef>
          <a:fontRef idx="minor">
            <a:schemeClr val="tx1"/>
          </a:fontRef>
        </p:style>
      </p:cxnSp>
      <p:sp>
        <p:nvSpPr>
          <p:cNvPr id="9" name="Freeform 8"/>
          <p:cNvSpPr/>
          <p:nvPr/>
        </p:nvSpPr>
        <p:spPr>
          <a:xfrm>
            <a:off x="3327236" y="3150255"/>
            <a:ext cx="3374431" cy="2849389"/>
          </a:xfrm>
          <a:custGeom>
            <a:avLst/>
            <a:gdLst>
              <a:gd name="connsiteX0" fmla="*/ 0 w 3374431"/>
              <a:gd name="connsiteY0" fmla="*/ 0 h 2849389"/>
              <a:gd name="connsiteX1" fmla="*/ 117987 w 3374431"/>
              <a:gd name="connsiteY1" fmla="*/ 23598 h 2849389"/>
              <a:gd name="connsiteX2" fmla="*/ 135685 w 3374431"/>
              <a:gd name="connsiteY2" fmla="*/ 29497 h 2849389"/>
              <a:gd name="connsiteX3" fmla="*/ 153383 w 3374431"/>
              <a:gd name="connsiteY3" fmla="*/ 35397 h 2849389"/>
              <a:gd name="connsiteX4" fmla="*/ 212377 w 3374431"/>
              <a:gd name="connsiteY4" fmla="*/ 76692 h 2849389"/>
              <a:gd name="connsiteX5" fmla="*/ 230075 w 3374431"/>
              <a:gd name="connsiteY5" fmla="*/ 82591 h 2849389"/>
              <a:gd name="connsiteX6" fmla="*/ 241874 w 3374431"/>
              <a:gd name="connsiteY6" fmla="*/ 100290 h 2849389"/>
              <a:gd name="connsiteX7" fmla="*/ 277270 w 3374431"/>
              <a:gd name="connsiteY7" fmla="*/ 123887 h 2849389"/>
              <a:gd name="connsiteX8" fmla="*/ 294968 w 3374431"/>
              <a:gd name="connsiteY8" fmla="*/ 135686 h 2849389"/>
              <a:gd name="connsiteX9" fmla="*/ 330364 w 3374431"/>
              <a:gd name="connsiteY9" fmla="*/ 159283 h 2849389"/>
              <a:gd name="connsiteX10" fmla="*/ 365760 w 3374431"/>
              <a:gd name="connsiteY10" fmla="*/ 176981 h 2849389"/>
              <a:gd name="connsiteX11" fmla="*/ 383458 w 3374431"/>
              <a:gd name="connsiteY11" fmla="*/ 188780 h 2849389"/>
              <a:gd name="connsiteX12" fmla="*/ 418854 w 3374431"/>
              <a:gd name="connsiteY12" fmla="*/ 200579 h 2849389"/>
              <a:gd name="connsiteX13" fmla="*/ 454250 w 3374431"/>
              <a:gd name="connsiteY13" fmla="*/ 212377 h 2849389"/>
              <a:gd name="connsiteX14" fmla="*/ 489647 w 3374431"/>
              <a:gd name="connsiteY14" fmla="*/ 224176 h 2849389"/>
              <a:gd name="connsiteX15" fmla="*/ 507345 w 3374431"/>
              <a:gd name="connsiteY15" fmla="*/ 230075 h 2849389"/>
              <a:gd name="connsiteX16" fmla="*/ 525043 w 3374431"/>
              <a:gd name="connsiteY16" fmla="*/ 241874 h 2849389"/>
              <a:gd name="connsiteX17" fmla="*/ 560439 w 3374431"/>
              <a:gd name="connsiteY17" fmla="*/ 253673 h 2849389"/>
              <a:gd name="connsiteX18" fmla="*/ 613533 w 3374431"/>
              <a:gd name="connsiteY18" fmla="*/ 283170 h 2849389"/>
              <a:gd name="connsiteX19" fmla="*/ 631231 w 3374431"/>
              <a:gd name="connsiteY19" fmla="*/ 300868 h 2849389"/>
              <a:gd name="connsiteX20" fmla="*/ 648929 w 3374431"/>
              <a:gd name="connsiteY20" fmla="*/ 312666 h 2849389"/>
              <a:gd name="connsiteX21" fmla="*/ 666627 w 3374431"/>
              <a:gd name="connsiteY21" fmla="*/ 336264 h 2849389"/>
              <a:gd name="connsiteX22" fmla="*/ 702023 w 3374431"/>
              <a:gd name="connsiteY22" fmla="*/ 365760 h 2849389"/>
              <a:gd name="connsiteX23" fmla="*/ 731520 w 3374431"/>
              <a:gd name="connsiteY23" fmla="*/ 395257 h 2849389"/>
              <a:gd name="connsiteX24" fmla="*/ 749218 w 3374431"/>
              <a:gd name="connsiteY24" fmla="*/ 412955 h 2849389"/>
              <a:gd name="connsiteX25" fmla="*/ 808212 w 3374431"/>
              <a:gd name="connsiteY25" fmla="*/ 454251 h 2849389"/>
              <a:gd name="connsiteX26" fmla="*/ 825910 w 3374431"/>
              <a:gd name="connsiteY26" fmla="*/ 460150 h 2849389"/>
              <a:gd name="connsiteX27" fmla="*/ 843608 w 3374431"/>
              <a:gd name="connsiteY27" fmla="*/ 471949 h 2849389"/>
              <a:gd name="connsiteX28" fmla="*/ 861306 w 3374431"/>
              <a:gd name="connsiteY28" fmla="*/ 477848 h 2849389"/>
              <a:gd name="connsiteX29" fmla="*/ 879004 w 3374431"/>
              <a:gd name="connsiteY29" fmla="*/ 495546 h 2849389"/>
              <a:gd name="connsiteX30" fmla="*/ 896702 w 3374431"/>
              <a:gd name="connsiteY30" fmla="*/ 501446 h 2849389"/>
              <a:gd name="connsiteX31" fmla="*/ 914400 w 3374431"/>
              <a:gd name="connsiteY31" fmla="*/ 513244 h 2849389"/>
              <a:gd name="connsiteX32" fmla="*/ 949796 w 3374431"/>
              <a:gd name="connsiteY32" fmla="*/ 525043 h 2849389"/>
              <a:gd name="connsiteX33" fmla="*/ 991092 w 3374431"/>
              <a:gd name="connsiteY33" fmla="*/ 536842 h 2849389"/>
              <a:gd name="connsiteX34" fmla="*/ 1008790 w 3374431"/>
              <a:gd name="connsiteY34" fmla="*/ 542741 h 2849389"/>
              <a:gd name="connsiteX35" fmla="*/ 1067783 w 3374431"/>
              <a:gd name="connsiteY35" fmla="*/ 560439 h 2849389"/>
              <a:gd name="connsiteX36" fmla="*/ 1085481 w 3374431"/>
              <a:gd name="connsiteY36" fmla="*/ 566339 h 2849389"/>
              <a:gd name="connsiteX37" fmla="*/ 1103179 w 3374431"/>
              <a:gd name="connsiteY37" fmla="*/ 572238 h 2849389"/>
              <a:gd name="connsiteX38" fmla="*/ 1120878 w 3374431"/>
              <a:gd name="connsiteY38" fmla="*/ 584037 h 2849389"/>
              <a:gd name="connsiteX39" fmla="*/ 1138576 w 3374431"/>
              <a:gd name="connsiteY39" fmla="*/ 589936 h 2849389"/>
              <a:gd name="connsiteX40" fmla="*/ 1162173 w 3374431"/>
              <a:gd name="connsiteY40" fmla="*/ 601735 h 2849389"/>
              <a:gd name="connsiteX41" fmla="*/ 1179871 w 3374431"/>
              <a:gd name="connsiteY41" fmla="*/ 613533 h 2849389"/>
              <a:gd name="connsiteX42" fmla="*/ 1203469 w 3374431"/>
              <a:gd name="connsiteY42" fmla="*/ 625332 h 2849389"/>
              <a:gd name="connsiteX43" fmla="*/ 1221167 w 3374431"/>
              <a:gd name="connsiteY43" fmla="*/ 637131 h 2849389"/>
              <a:gd name="connsiteX44" fmla="*/ 1238865 w 3374431"/>
              <a:gd name="connsiteY44" fmla="*/ 643030 h 2849389"/>
              <a:gd name="connsiteX45" fmla="*/ 1256563 w 3374431"/>
              <a:gd name="connsiteY45" fmla="*/ 654829 h 2849389"/>
              <a:gd name="connsiteX46" fmla="*/ 1274261 w 3374431"/>
              <a:gd name="connsiteY46" fmla="*/ 660728 h 2849389"/>
              <a:gd name="connsiteX47" fmla="*/ 1327355 w 3374431"/>
              <a:gd name="connsiteY47" fmla="*/ 702024 h 2849389"/>
              <a:gd name="connsiteX48" fmla="*/ 1362751 w 3374431"/>
              <a:gd name="connsiteY48" fmla="*/ 725621 h 2849389"/>
              <a:gd name="connsiteX49" fmla="*/ 1398147 w 3374431"/>
              <a:gd name="connsiteY49" fmla="*/ 755118 h 2849389"/>
              <a:gd name="connsiteX50" fmla="*/ 1433543 w 3374431"/>
              <a:gd name="connsiteY50" fmla="*/ 796413 h 2849389"/>
              <a:gd name="connsiteX51" fmla="*/ 1474839 w 3374431"/>
              <a:gd name="connsiteY51" fmla="*/ 825910 h 2849389"/>
              <a:gd name="connsiteX52" fmla="*/ 1504336 w 3374431"/>
              <a:gd name="connsiteY52" fmla="*/ 849508 h 2849389"/>
              <a:gd name="connsiteX53" fmla="*/ 1516134 w 3374431"/>
              <a:gd name="connsiteY53" fmla="*/ 867206 h 2849389"/>
              <a:gd name="connsiteX54" fmla="*/ 1533832 w 3374431"/>
              <a:gd name="connsiteY54" fmla="*/ 879004 h 2849389"/>
              <a:gd name="connsiteX55" fmla="*/ 1551530 w 3374431"/>
              <a:gd name="connsiteY55" fmla="*/ 896702 h 2849389"/>
              <a:gd name="connsiteX56" fmla="*/ 1569229 w 3374431"/>
              <a:gd name="connsiteY56" fmla="*/ 908501 h 2849389"/>
              <a:gd name="connsiteX57" fmla="*/ 1586927 w 3374431"/>
              <a:gd name="connsiteY57" fmla="*/ 926199 h 2849389"/>
              <a:gd name="connsiteX58" fmla="*/ 1622323 w 3374431"/>
              <a:gd name="connsiteY58" fmla="*/ 949797 h 2849389"/>
              <a:gd name="connsiteX59" fmla="*/ 1675417 w 3374431"/>
              <a:gd name="connsiteY59" fmla="*/ 991092 h 2849389"/>
              <a:gd name="connsiteX60" fmla="*/ 1693115 w 3374431"/>
              <a:gd name="connsiteY60" fmla="*/ 1002891 h 2849389"/>
              <a:gd name="connsiteX61" fmla="*/ 1704914 w 3374431"/>
              <a:gd name="connsiteY61" fmla="*/ 1020589 h 2849389"/>
              <a:gd name="connsiteX62" fmla="*/ 1740310 w 3374431"/>
              <a:gd name="connsiteY62" fmla="*/ 1044186 h 2849389"/>
              <a:gd name="connsiteX63" fmla="*/ 1763907 w 3374431"/>
              <a:gd name="connsiteY63" fmla="*/ 1061884 h 2849389"/>
              <a:gd name="connsiteX64" fmla="*/ 1781605 w 3374431"/>
              <a:gd name="connsiteY64" fmla="*/ 1079582 h 2849389"/>
              <a:gd name="connsiteX65" fmla="*/ 1799303 w 3374431"/>
              <a:gd name="connsiteY65" fmla="*/ 1091381 h 2849389"/>
              <a:gd name="connsiteX66" fmla="*/ 1817001 w 3374431"/>
              <a:gd name="connsiteY66" fmla="*/ 1109079 h 2849389"/>
              <a:gd name="connsiteX67" fmla="*/ 1834699 w 3374431"/>
              <a:gd name="connsiteY67" fmla="*/ 1114979 h 2849389"/>
              <a:gd name="connsiteX68" fmla="*/ 1870096 w 3374431"/>
              <a:gd name="connsiteY68" fmla="*/ 1138576 h 2849389"/>
              <a:gd name="connsiteX69" fmla="*/ 1905492 w 3374431"/>
              <a:gd name="connsiteY69" fmla="*/ 1162173 h 2849389"/>
              <a:gd name="connsiteX70" fmla="*/ 1923190 w 3374431"/>
              <a:gd name="connsiteY70" fmla="*/ 1168073 h 2849389"/>
              <a:gd name="connsiteX71" fmla="*/ 1940888 w 3374431"/>
              <a:gd name="connsiteY71" fmla="*/ 1179871 h 2849389"/>
              <a:gd name="connsiteX72" fmla="*/ 1958586 w 3374431"/>
              <a:gd name="connsiteY72" fmla="*/ 1185771 h 2849389"/>
              <a:gd name="connsiteX73" fmla="*/ 1993982 w 3374431"/>
              <a:gd name="connsiteY73" fmla="*/ 1209368 h 2849389"/>
              <a:gd name="connsiteX74" fmla="*/ 2029378 w 3374431"/>
              <a:gd name="connsiteY74" fmla="*/ 1232966 h 2849389"/>
              <a:gd name="connsiteX75" fmla="*/ 2047076 w 3374431"/>
              <a:gd name="connsiteY75" fmla="*/ 1238865 h 2849389"/>
              <a:gd name="connsiteX76" fmla="*/ 2064774 w 3374431"/>
              <a:gd name="connsiteY76" fmla="*/ 1250664 h 2849389"/>
              <a:gd name="connsiteX77" fmla="*/ 2082472 w 3374431"/>
              <a:gd name="connsiteY77" fmla="*/ 1256563 h 2849389"/>
              <a:gd name="connsiteX78" fmla="*/ 2117869 w 3374431"/>
              <a:gd name="connsiteY78" fmla="*/ 1280160 h 2849389"/>
              <a:gd name="connsiteX79" fmla="*/ 2153265 w 3374431"/>
              <a:gd name="connsiteY79" fmla="*/ 1297859 h 2849389"/>
              <a:gd name="connsiteX80" fmla="*/ 2170963 w 3374431"/>
              <a:gd name="connsiteY80" fmla="*/ 1303758 h 2849389"/>
              <a:gd name="connsiteX81" fmla="*/ 2206359 w 3374431"/>
              <a:gd name="connsiteY81" fmla="*/ 1321456 h 2849389"/>
              <a:gd name="connsiteX82" fmla="*/ 2241755 w 3374431"/>
              <a:gd name="connsiteY82" fmla="*/ 1339154 h 2849389"/>
              <a:gd name="connsiteX83" fmla="*/ 2259453 w 3374431"/>
              <a:gd name="connsiteY83" fmla="*/ 1350953 h 2849389"/>
              <a:gd name="connsiteX84" fmla="*/ 2306648 w 3374431"/>
              <a:gd name="connsiteY84" fmla="*/ 1380450 h 2849389"/>
              <a:gd name="connsiteX85" fmla="*/ 2347943 w 3374431"/>
              <a:gd name="connsiteY85" fmla="*/ 1409946 h 2849389"/>
              <a:gd name="connsiteX86" fmla="*/ 2371541 w 3374431"/>
              <a:gd name="connsiteY86" fmla="*/ 1421745 h 2849389"/>
              <a:gd name="connsiteX87" fmla="*/ 2406937 w 3374431"/>
              <a:gd name="connsiteY87" fmla="*/ 1451242 h 2849389"/>
              <a:gd name="connsiteX88" fmla="*/ 2424635 w 3374431"/>
              <a:gd name="connsiteY88" fmla="*/ 1463040 h 2849389"/>
              <a:gd name="connsiteX89" fmla="*/ 2448232 w 3374431"/>
              <a:gd name="connsiteY89" fmla="*/ 1474839 h 2849389"/>
              <a:gd name="connsiteX90" fmla="*/ 2471830 w 3374431"/>
              <a:gd name="connsiteY90" fmla="*/ 1492537 h 2849389"/>
              <a:gd name="connsiteX91" fmla="*/ 2495427 w 3374431"/>
              <a:gd name="connsiteY91" fmla="*/ 1504336 h 2849389"/>
              <a:gd name="connsiteX92" fmla="*/ 2513125 w 3374431"/>
              <a:gd name="connsiteY92" fmla="*/ 1522034 h 2849389"/>
              <a:gd name="connsiteX93" fmla="*/ 2530823 w 3374431"/>
              <a:gd name="connsiteY93" fmla="*/ 1533833 h 2849389"/>
              <a:gd name="connsiteX94" fmla="*/ 2566219 w 3374431"/>
              <a:gd name="connsiteY94" fmla="*/ 1563330 h 2849389"/>
              <a:gd name="connsiteX95" fmla="*/ 2578018 w 3374431"/>
              <a:gd name="connsiteY95" fmla="*/ 1581028 h 2849389"/>
              <a:gd name="connsiteX96" fmla="*/ 2595716 w 3374431"/>
              <a:gd name="connsiteY96" fmla="*/ 1592826 h 2849389"/>
              <a:gd name="connsiteX97" fmla="*/ 2619314 w 3374431"/>
              <a:gd name="connsiteY97" fmla="*/ 1628222 h 2849389"/>
              <a:gd name="connsiteX98" fmla="*/ 2631112 w 3374431"/>
              <a:gd name="connsiteY98" fmla="*/ 1663619 h 2849389"/>
              <a:gd name="connsiteX99" fmla="*/ 2637012 w 3374431"/>
              <a:gd name="connsiteY99" fmla="*/ 1681317 h 2849389"/>
              <a:gd name="connsiteX100" fmla="*/ 2654710 w 3374431"/>
              <a:gd name="connsiteY100" fmla="*/ 1881895 h 2849389"/>
              <a:gd name="connsiteX101" fmla="*/ 2660609 w 3374431"/>
              <a:gd name="connsiteY101" fmla="*/ 1899593 h 2849389"/>
              <a:gd name="connsiteX102" fmla="*/ 2672408 w 3374431"/>
              <a:gd name="connsiteY102" fmla="*/ 1917291 h 2849389"/>
              <a:gd name="connsiteX103" fmla="*/ 2678307 w 3374431"/>
              <a:gd name="connsiteY103" fmla="*/ 1934989 h 2849389"/>
              <a:gd name="connsiteX104" fmla="*/ 2696005 w 3374431"/>
              <a:gd name="connsiteY104" fmla="*/ 1952687 h 2849389"/>
              <a:gd name="connsiteX105" fmla="*/ 2707804 w 3374431"/>
              <a:gd name="connsiteY105" fmla="*/ 1970385 h 2849389"/>
              <a:gd name="connsiteX106" fmla="*/ 2725502 w 3374431"/>
              <a:gd name="connsiteY106" fmla="*/ 1988083 h 2849389"/>
              <a:gd name="connsiteX107" fmla="*/ 2737301 w 3374431"/>
              <a:gd name="connsiteY107" fmla="*/ 2005781 h 2849389"/>
              <a:gd name="connsiteX108" fmla="*/ 2754999 w 3374431"/>
              <a:gd name="connsiteY108" fmla="*/ 2023479 h 2849389"/>
              <a:gd name="connsiteX109" fmla="*/ 2766798 w 3374431"/>
              <a:gd name="connsiteY109" fmla="*/ 2041177 h 2849389"/>
              <a:gd name="connsiteX110" fmla="*/ 2808093 w 3374431"/>
              <a:gd name="connsiteY110" fmla="*/ 2094271 h 2849389"/>
              <a:gd name="connsiteX111" fmla="*/ 2819892 w 3374431"/>
              <a:gd name="connsiteY111" fmla="*/ 2111970 h 2849389"/>
              <a:gd name="connsiteX112" fmla="*/ 2825791 w 3374431"/>
              <a:gd name="connsiteY112" fmla="*/ 2129668 h 2849389"/>
              <a:gd name="connsiteX113" fmla="*/ 2849389 w 3374431"/>
              <a:gd name="connsiteY113" fmla="*/ 2165064 h 2849389"/>
              <a:gd name="connsiteX114" fmla="*/ 2855288 w 3374431"/>
              <a:gd name="connsiteY114" fmla="*/ 2182762 h 2849389"/>
              <a:gd name="connsiteX115" fmla="*/ 2861187 w 3374431"/>
              <a:gd name="connsiteY115" fmla="*/ 2206359 h 2849389"/>
              <a:gd name="connsiteX116" fmla="*/ 2872986 w 3374431"/>
              <a:gd name="connsiteY116" fmla="*/ 2229957 h 2849389"/>
              <a:gd name="connsiteX117" fmla="*/ 2884785 w 3374431"/>
              <a:gd name="connsiteY117" fmla="*/ 2265353 h 2849389"/>
              <a:gd name="connsiteX118" fmla="*/ 2902483 w 3374431"/>
              <a:gd name="connsiteY118" fmla="*/ 2318447 h 2849389"/>
              <a:gd name="connsiteX119" fmla="*/ 2943778 w 3374431"/>
              <a:gd name="connsiteY119" fmla="*/ 2371541 h 2849389"/>
              <a:gd name="connsiteX120" fmla="*/ 2973275 w 3374431"/>
              <a:gd name="connsiteY120" fmla="*/ 2401038 h 2849389"/>
              <a:gd name="connsiteX121" fmla="*/ 3002772 w 3374431"/>
              <a:gd name="connsiteY121" fmla="*/ 2424635 h 2849389"/>
              <a:gd name="connsiteX122" fmla="*/ 3014570 w 3374431"/>
              <a:gd name="connsiteY122" fmla="*/ 2442333 h 2849389"/>
              <a:gd name="connsiteX123" fmla="*/ 3032269 w 3374431"/>
              <a:gd name="connsiteY123" fmla="*/ 2460031 h 2849389"/>
              <a:gd name="connsiteX124" fmla="*/ 3061765 w 3374431"/>
              <a:gd name="connsiteY124" fmla="*/ 2495428 h 2849389"/>
              <a:gd name="connsiteX125" fmla="*/ 3091262 w 3374431"/>
              <a:gd name="connsiteY125" fmla="*/ 2548522 h 2849389"/>
              <a:gd name="connsiteX126" fmla="*/ 3108960 w 3374431"/>
              <a:gd name="connsiteY126" fmla="*/ 2560320 h 2849389"/>
              <a:gd name="connsiteX127" fmla="*/ 3132558 w 3374431"/>
              <a:gd name="connsiteY127" fmla="*/ 2595717 h 2849389"/>
              <a:gd name="connsiteX128" fmla="*/ 3144356 w 3374431"/>
              <a:gd name="connsiteY128" fmla="*/ 2613415 h 2849389"/>
              <a:gd name="connsiteX129" fmla="*/ 3162054 w 3374431"/>
              <a:gd name="connsiteY129" fmla="*/ 2631113 h 2849389"/>
              <a:gd name="connsiteX130" fmla="*/ 3185652 w 3374431"/>
              <a:gd name="connsiteY130" fmla="*/ 2666509 h 2849389"/>
              <a:gd name="connsiteX131" fmla="*/ 3238746 w 3374431"/>
              <a:gd name="connsiteY131" fmla="*/ 2713704 h 2849389"/>
              <a:gd name="connsiteX132" fmla="*/ 3280041 w 3374431"/>
              <a:gd name="connsiteY132" fmla="*/ 2760899 h 2849389"/>
              <a:gd name="connsiteX133" fmla="*/ 3291840 w 3374431"/>
              <a:gd name="connsiteY133" fmla="*/ 2778597 h 2849389"/>
              <a:gd name="connsiteX134" fmla="*/ 3309538 w 3374431"/>
              <a:gd name="connsiteY134" fmla="*/ 2784496 h 2849389"/>
              <a:gd name="connsiteX135" fmla="*/ 3327236 w 3374431"/>
              <a:gd name="connsiteY135" fmla="*/ 2796295 h 2849389"/>
              <a:gd name="connsiteX136" fmla="*/ 3339035 w 3374431"/>
              <a:gd name="connsiteY136" fmla="*/ 2813993 h 2849389"/>
              <a:gd name="connsiteX137" fmla="*/ 3374431 w 3374431"/>
              <a:gd name="connsiteY137" fmla="*/ 2849389 h 2849389"/>
              <a:gd name="connsiteX138" fmla="*/ 3203350 w 3374431"/>
              <a:gd name="connsiteY138" fmla="*/ 2678308 h 284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Lst>
            <a:rect l="l" t="t" r="r" b="b"/>
            <a:pathLst>
              <a:path w="3374431" h="2849389">
                <a:moveTo>
                  <a:pt x="0" y="0"/>
                </a:moveTo>
                <a:cubicBezTo>
                  <a:pt x="94910" y="13559"/>
                  <a:pt x="56205" y="3004"/>
                  <a:pt x="117987" y="23598"/>
                </a:cubicBezTo>
                <a:lnTo>
                  <a:pt x="135685" y="29497"/>
                </a:lnTo>
                <a:lnTo>
                  <a:pt x="153383" y="35397"/>
                </a:lnTo>
                <a:cubicBezTo>
                  <a:pt x="188325" y="61603"/>
                  <a:pt x="168800" y="47641"/>
                  <a:pt x="212377" y="76692"/>
                </a:cubicBezTo>
                <a:cubicBezTo>
                  <a:pt x="217551" y="80141"/>
                  <a:pt x="224176" y="80625"/>
                  <a:pt x="230075" y="82591"/>
                </a:cubicBezTo>
                <a:cubicBezTo>
                  <a:pt x="234008" y="88491"/>
                  <a:pt x="236538" y="95621"/>
                  <a:pt x="241874" y="100290"/>
                </a:cubicBezTo>
                <a:cubicBezTo>
                  <a:pt x="252546" y="109628"/>
                  <a:pt x="265471" y="116021"/>
                  <a:pt x="277270" y="123887"/>
                </a:cubicBezTo>
                <a:lnTo>
                  <a:pt x="294968" y="135686"/>
                </a:lnTo>
                <a:cubicBezTo>
                  <a:pt x="339154" y="165144"/>
                  <a:pt x="288285" y="145258"/>
                  <a:pt x="330364" y="159283"/>
                </a:cubicBezTo>
                <a:cubicBezTo>
                  <a:pt x="381084" y="193098"/>
                  <a:pt x="316911" y="152557"/>
                  <a:pt x="365760" y="176981"/>
                </a:cubicBezTo>
                <a:cubicBezTo>
                  <a:pt x="372102" y="180152"/>
                  <a:pt x="376979" y="185900"/>
                  <a:pt x="383458" y="188780"/>
                </a:cubicBezTo>
                <a:cubicBezTo>
                  <a:pt x="394823" y="193831"/>
                  <a:pt x="407055" y="196646"/>
                  <a:pt x="418854" y="200579"/>
                </a:cubicBezTo>
                <a:lnTo>
                  <a:pt x="454250" y="212377"/>
                </a:lnTo>
                <a:lnTo>
                  <a:pt x="489647" y="224176"/>
                </a:lnTo>
                <a:lnTo>
                  <a:pt x="507345" y="230075"/>
                </a:lnTo>
                <a:cubicBezTo>
                  <a:pt x="513244" y="234008"/>
                  <a:pt x="518564" y="238994"/>
                  <a:pt x="525043" y="241874"/>
                </a:cubicBezTo>
                <a:cubicBezTo>
                  <a:pt x="536408" y="246925"/>
                  <a:pt x="550091" y="246774"/>
                  <a:pt x="560439" y="253673"/>
                </a:cubicBezTo>
                <a:cubicBezTo>
                  <a:pt x="601009" y="280719"/>
                  <a:pt x="582383" y="272785"/>
                  <a:pt x="613533" y="283170"/>
                </a:cubicBezTo>
                <a:cubicBezTo>
                  <a:pt x="619432" y="289069"/>
                  <a:pt x="624822" y="295527"/>
                  <a:pt x="631231" y="300868"/>
                </a:cubicBezTo>
                <a:cubicBezTo>
                  <a:pt x="636678" y="305407"/>
                  <a:pt x="643916" y="307653"/>
                  <a:pt x="648929" y="312666"/>
                </a:cubicBezTo>
                <a:cubicBezTo>
                  <a:pt x="655882" y="319619"/>
                  <a:pt x="660228" y="328799"/>
                  <a:pt x="666627" y="336264"/>
                </a:cubicBezTo>
                <a:cubicBezTo>
                  <a:pt x="681768" y="353929"/>
                  <a:pt x="683817" y="353623"/>
                  <a:pt x="702023" y="365760"/>
                </a:cubicBezTo>
                <a:cubicBezTo>
                  <a:pt x="723655" y="398208"/>
                  <a:pt x="702023" y="370676"/>
                  <a:pt x="731520" y="395257"/>
                </a:cubicBezTo>
                <a:cubicBezTo>
                  <a:pt x="737929" y="400598"/>
                  <a:pt x="742884" y="407526"/>
                  <a:pt x="749218" y="412955"/>
                </a:cubicBezTo>
                <a:cubicBezTo>
                  <a:pt x="757783" y="420296"/>
                  <a:pt x="802677" y="452406"/>
                  <a:pt x="808212" y="454251"/>
                </a:cubicBezTo>
                <a:lnTo>
                  <a:pt x="825910" y="460150"/>
                </a:lnTo>
                <a:cubicBezTo>
                  <a:pt x="831809" y="464083"/>
                  <a:pt x="837266" y="468778"/>
                  <a:pt x="843608" y="471949"/>
                </a:cubicBezTo>
                <a:cubicBezTo>
                  <a:pt x="849170" y="474730"/>
                  <a:pt x="856132" y="474399"/>
                  <a:pt x="861306" y="477848"/>
                </a:cubicBezTo>
                <a:cubicBezTo>
                  <a:pt x="868248" y="482476"/>
                  <a:pt x="872062" y="490918"/>
                  <a:pt x="879004" y="495546"/>
                </a:cubicBezTo>
                <a:cubicBezTo>
                  <a:pt x="884178" y="498995"/>
                  <a:pt x="891140" y="498665"/>
                  <a:pt x="896702" y="501446"/>
                </a:cubicBezTo>
                <a:cubicBezTo>
                  <a:pt x="903043" y="504617"/>
                  <a:pt x="907921" y="510365"/>
                  <a:pt x="914400" y="513244"/>
                </a:cubicBezTo>
                <a:cubicBezTo>
                  <a:pt x="925765" y="518295"/>
                  <a:pt x="937997" y="521110"/>
                  <a:pt x="949796" y="525043"/>
                </a:cubicBezTo>
                <a:cubicBezTo>
                  <a:pt x="992212" y="539182"/>
                  <a:pt x="939261" y="522033"/>
                  <a:pt x="991092" y="536842"/>
                </a:cubicBezTo>
                <a:cubicBezTo>
                  <a:pt x="997071" y="538550"/>
                  <a:pt x="1002811" y="541033"/>
                  <a:pt x="1008790" y="542741"/>
                </a:cubicBezTo>
                <a:cubicBezTo>
                  <a:pt x="1071173" y="560564"/>
                  <a:pt x="983707" y="532412"/>
                  <a:pt x="1067783" y="560439"/>
                </a:cubicBezTo>
                <a:lnTo>
                  <a:pt x="1085481" y="566339"/>
                </a:lnTo>
                <a:lnTo>
                  <a:pt x="1103179" y="572238"/>
                </a:lnTo>
                <a:cubicBezTo>
                  <a:pt x="1109079" y="576171"/>
                  <a:pt x="1114536" y="580866"/>
                  <a:pt x="1120878" y="584037"/>
                </a:cubicBezTo>
                <a:cubicBezTo>
                  <a:pt x="1126440" y="586818"/>
                  <a:pt x="1132860" y="587486"/>
                  <a:pt x="1138576" y="589936"/>
                </a:cubicBezTo>
                <a:cubicBezTo>
                  <a:pt x="1146659" y="593400"/>
                  <a:pt x="1154538" y="597372"/>
                  <a:pt x="1162173" y="601735"/>
                </a:cubicBezTo>
                <a:cubicBezTo>
                  <a:pt x="1168329" y="605253"/>
                  <a:pt x="1173715" y="610015"/>
                  <a:pt x="1179871" y="613533"/>
                </a:cubicBezTo>
                <a:cubicBezTo>
                  <a:pt x="1187507" y="617896"/>
                  <a:pt x="1195833" y="620969"/>
                  <a:pt x="1203469" y="625332"/>
                </a:cubicBezTo>
                <a:cubicBezTo>
                  <a:pt x="1209625" y="628850"/>
                  <a:pt x="1214825" y="633960"/>
                  <a:pt x="1221167" y="637131"/>
                </a:cubicBezTo>
                <a:cubicBezTo>
                  <a:pt x="1226729" y="639912"/>
                  <a:pt x="1232966" y="641064"/>
                  <a:pt x="1238865" y="643030"/>
                </a:cubicBezTo>
                <a:cubicBezTo>
                  <a:pt x="1244764" y="646963"/>
                  <a:pt x="1250221" y="651658"/>
                  <a:pt x="1256563" y="654829"/>
                </a:cubicBezTo>
                <a:cubicBezTo>
                  <a:pt x="1262125" y="657610"/>
                  <a:pt x="1268825" y="657708"/>
                  <a:pt x="1274261" y="660728"/>
                </a:cubicBezTo>
                <a:cubicBezTo>
                  <a:pt x="1342554" y="698669"/>
                  <a:pt x="1284359" y="668583"/>
                  <a:pt x="1327355" y="702024"/>
                </a:cubicBezTo>
                <a:cubicBezTo>
                  <a:pt x="1338548" y="710730"/>
                  <a:pt x="1352724" y="715594"/>
                  <a:pt x="1362751" y="725621"/>
                </a:cubicBezTo>
                <a:cubicBezTo>
                  <a:pt x="1414456" y="777326"/>
                  <a:pt x="1348868" y="714051"/>
                  <a:pt x="1398147" y="755118"/>
                </a:cubicBezTo>
                <a:cubicBezTo>
                  <a:pt x="1436682" y="787231"/>
                  <a:pt x="1394476" y="757347"/>
                  <a:pt x="1433543" y="796413"/>
                </a:cubicBezTo>
                <a:cubicBezTo>
                  <a:pt x="1440858" y="803728"/>
                  <a:pt x="1464792" y="819212"/>
                  <a:pt x="1474839" y="825910"/>
                </a:cubicBezTo>
                <a:cubicBezTo>
                  <a:pt x="1508655" y="876633"/>
                  <a:pt x="1463627" y="816939"/>
                  <a:pt x="1504336" y="849508"/>
                </a:cubicBezTo>
                <a:cubicBezTo>
                  <a:pt x="1509872" y="853937"/>
                  <a:pt x="1511121" y="862193"/>
                  <a:pt x="1516134" y="867206"/>
                </a:cubicBezTo>
                <a:cubicBezTo>
                  <a:pt x="1521147" y="872219"/>
                  <a:pt x="1528385" y="874465"/>
                  <a:pt x="1533832" y="879004"/>
                </a:cubicBezTo>
                <a:cubicBezTo>
                  <a:pt x="1540241" y="884345"/>
                  <a:pt x="1545121" y="891361"/>
                  <a:pt x="1551530" y="896702"/>
                </a:cubicBezTo>
                <a:cubicBezTo>
                  <a:pt x="1556977" y="901241"/>
                  <a:pt x="1563782" y="903962"/>
                  <a:pt x="1569229" y="908501"/>
                </a:cubicBezTo>
                <a:cubicBezTo>
                  <a:pt x="1575638" y="913842"/>
                  <a:pt x="1580342" y="921077"/>
                  <a:pt x="1586927" y="926199"/>
                </a:cubicBezTo>
                <a:cubicBezTo>
                  <a:pt x="1598120" y="934905"/>
                  <a:pt x="1612296" y="939770"/>
                  <a:pt x="1622323" y="949797"/>
                </a:cubicBezTo>
                <a:cubicBezTo>
                  <a:pt x="1650049" y="977523"/>
                  <a:pt x="1633078" y="962866"/>
                  <a:pt x="1675417" y="991092"/>
                </a:cubicBezTo>
                <a:lnTo>
                  <a:pt x="1693115" y="1002891"/>
                </a:lnTo>
                <a:cubicBezTo>
                  <a:pt x="1697048" y="1008790"/>
                  <a:pt x="1699578" y="1015920"/>
                  <a:pt x="1704914" y="1020589"/>
                </a:cubicBezTo>
                <a:cubicBezTo>
                  <a:pt x="1715586" y="1029927"/>
                  <a:pt x="1728511" y="1036320"/>
                  <a:pt x="1740310" y="1044186"/>
                </a:cubicBezTo>
                <a:cubicBezTo>
                  <a:pt x="1748491" y="1049640"/>
                  <a:pt x="1756442" y="1055485"/>
                  <a:pt x="1763907" y="1061884"/>
                </a:cubicBezTo>
                <a:cubicBezTo>
                  <a:pt x="1770241" y="1067314"/>
                  <a:pt x="1775196" y="1074241"/>
                  <a:pt x="1781605" y="1079582"/>
                </a:cubicBezTo>
                <a:cubicBezTo>
                  <a:pt x="1787052" y="1084121"/>
                  <a:pt x="1793856" y="1086842"/>
                  <a:pt x="1799303" y="1091381"/>
                </a:cubicBezTo>
                <a:cubicBezTo>
                  <a:pt x="1805712" y="1096722"/>
                  <a:pt x="1810059" y="1104451"/>
                  <a:pt x="1817001" y="1109079"/>
                </a:cubicBezTo>
                <a:cubicBezTo>
                  <a:pt x="1822175" y="1112528"/>
                  <a:pt x="1829263" y="1111959"/>
                  <a:pt x="1834699" y="1114979"/>
                </a:cubicBezTo>
                <a:cubicBezTo>
                  <a:pt x="1847095" y="1121866"/>
                  <a:pt x="1858297" y="1130710"/>
                  <a:pt x="1870096" y="1138576"/>
                </a:cubicBezTo>
                <a:lnTo>
                  <a:pt x="1905492" y="1162173"/>
                </a:lnTo>
                <a:cubicBezTo>
                  <a:pt x="1910666" y="1165622"/>
                  <a:pt x="1917628" y="1165292"/>
                  <a:pt x="1923190" y="1168073"/>
                </a:cubicBezTo>
                <a:cubicBezTo>
                  <a:pt x="1929531" y="1171244"/>
                  <a:pt x="1934547" y="1176700"/>
                  <a:pt x="1940888" y="1179871"/>
                </a:cubicBezTo>
                <a:cubicBezTo>
                  <a:pt x="1946450" y="1182652"/>
                  <a:pt x="1953150" y="1182751"/>
                  <a:pt x="1958586" y="1185771"/>
                </a:cubicBezTo>
                <a:cubicBezTo>
                  <a:pt x="1970982" y="1192658"/>
                  <a:pt x="1982183" y="1201502"/>
                  <a:pt x="1993982" y="1209368"/>
                </a:cubicBezTo>
                <a:lnTo>
                  <a:pt x="2029378" y="1232966"/>
                </a:lnTo>
                <a:cubicBezTo>
                  <a:pt x="2034552" y="1236415"/>
                  <a:pt x="2041177" y="1236899"/>
                  <a:pt x="2047076" y="1238865"/>
                </a:cubicBezTo>
                <a:cubicBezTo>
                  <a:pt x="2052975" y="1242798"/>
                  <a:pt x="2058432" y="1247493"/>
                  <a:pt x="2064774" y="1250664"/>
                </a:cubicBezTo>
                <a:cubicBezTo>
                  <a:pt x="2070336" y="1253445"/>
                  <a:pt x="2077036" y="1253543"/>
                  <a:pt x="2082472" y="1256563"/>
                </a:cubicBezTo>
                <a:cubicBezTo>
                  <a:pt x="2094868" y="1263449"/>
                  <a:pt x="2104416" y="1275675"/>
                  <a:pt x="2117869" y="1280160"/>
                </a:cubicBezTo>
                <a:cubicBezTo>
                  <a:pt x="2162360" y="1294992"/>
                  <a:pt x="2107513" y="1274983"/>
                  <a:pt x="2153265" y="1297859"/>
                </a:cubicBezTo>
                <a:cubicBezTo>
                  <a:pt x="2158827" y="1300640"/>
                  <a:pt x="2165064" y="1301792"/>
                  <a:pt x="2170963" y="1303758"/>
                </a:cubicBezTo>
                <a:cubicBezTo>
                  <a:pt x="2221683" y="1337573"/>
                  <a:pt x="2157510" y="1297032"/>
                  <a:pt x="2206359" y="1321456"/>
                </a:cubicBezTo>
                <a:cubicBezTo>
                  <a:pt x="2252103" y="1344328"/>
                  <a:pt x="2197271" y="1324327"/>
                  <a:pt x="2241755" y="1339154"/>
                </a:cubicBezTo>
                <a:cubicBezTo>
                  <a:pt x="2247654" y="1343087"/>
                  <a:pt x="2253441" y="1347195"/>
                  <a:pt x="2259453" y="1350953"/>
                </a:cubicBezTo>
                <a:cubicBezTo>
                  <a:pt x="2281506" y="1364736"/>
                  <a:pt x="2287772" y="1366967"/>
                  <a:pt x="2306648" y="1380450"/>
                </a:cubicBezTo>
                <a:cubicBezTo>
                  <a:pt x="2319317" y="1389499"/>
                  <a:pt x="2334034" y="1401998"/>
                  <a:pt x="2347943" y="1409946"/>
                </a:cubicBezTo>
                <a:cubicBezTo>
                  <a:pt x="2355579" y="1414309"/>
                  <a:pt x="2363905" y="1417382"/>
                  <a:pt x="2371541" y="1421745"/>
                </a:cubicBezTo>
                <a:cubicBezTo>
                  <a:pt x="2399504" y="1437724"/>
                  <a:pt x="2380315" y="1429057"/>
                  <a:pt x="2406937" y="1451242"/>
                </a:cubicBezTo>
                <a:cubicBezTo>
                  <a:pt x="2412384" y="1455781"/>
                  <a:pt x="2418479" y="1459522"/>
                  <a:pt x="2424635" y="1463040"/>
                </a:cubicBezTo>
                <a:cubicBezTo>
                  <a:pt x="2432270" y="1467403"/>
                  <a:pt x="2440775" y="1470178"/>
                  <a:pt x="2448232" y="1474839"/>
                </a:cubicBezTo>
                <a:cubicBezTo>
                  <a:pt x="2456570" y="1480050"/>
                  <a:pt x="2463492" y="1487326"/>
                  <a:pt x="2471830" y="1492537"/>
                </a:cubicBezTo>
                <a:cubicBezTo>
                  <a:pt x="2479287" y="1497198"/>
                  <a:pt x="2488271" y="1499224"/>
                  <a:pt x="2495427" y="1504336"/>
                </a:cubicBezTo>
                <a:cubicBezTo>
                  <a:pt x="2502216" y="1509185"/>
                  <a:pt x="2506716" y="1516693"/>
                  <a:pt x="2513125" y="1522034"/>
                </a:cubicBezTo>
                <a:cubicBezTo>
                  <a:pt x="2518572" y="1526573"/>
                  <a:pt x="2525376" y="1529294"/>
                  <a:pt x="2530823" y="1533833"/>
                </a:cubicBezTo>
                <a:cubicBezTo>
                  <a:pt x="2576246" y="1571686"/>
                  <a:pt x="2522278" y="1534035"/>
                  <a:pt x="2566219" y="1563330"/>
                </a:cubicBezTo>
                <a:cubicBezTo>
                  <a:pt x="2570152" y="1569229"/>
                  <a:pt x="2573004" y="1576015"/>
                  <a:pt x="2578018" y="1581028"/>
                </a:cubicBezTo>
                <a:cubicBezTo>
                  <a:pt x="2583031" y="1586041"/>
                  <a:pt x="2591047" y="1587490"/>
                  <a:pt x="2595716" y="1592826"/>
                </a:cubicBezTo>
                <a:cubicBezTo>
                  <a:pt x="2605054" y="1603498"/>
                  <a:pt x="2619314" y="1628222"/>
                  <a:pt x="2619314" y="1628222"/>
                </a:cubicBezTo>
                <a:lnTo>
                  <a:pt x="2631112" y="1663619"/>
                </a:lnTo>
                <a:lnTo>
                  <a:pt x="2637012" y="1681317"/>
                </a:lnTo>
                <a:cubicBezTo>
                  <a:pt x="2640214" y="1764577"/>
                  <a:pt x="2631554" y="1812422"/>
                  <a:pt x="2654710" y="1881895"/>
                </a:cubicBezTo>
                <a:cubicBezTo>
                  <a:pt x="2656676" y="1887794"/>
                  <a:pt x="2657828" y="1894031"/>
                  <a:pt x="2660609" y="1899593"/>
                </a:cubicBezTo>
                <a:cubicBezTo>
                  <a:pt x="2663780" y="1905935"/>
                  <a:pt x="2668475" y="1911392"/>
                  <a:pt x="2672408" y="1917291"/>
                </a:cubicBezTo>
                <a:cubicBezTo>
                  <a:pt x="2674374" y="1923190"/>
                  <a:pt x="2674858" y="1929815"/>
                  <a:pt x="2678307" y="1934989"/>
                </a:cubicBezTo>
                <a:cubicBezTo>
                  <a:pt x="2682935" y="1941931"/>
                  <a:pt x="2690664" y="1946278"/>
                  <a:pt x="2696005" y="1952687"/>
                </a:cubicBezTo>
                <a:cubicBezTo>
                  <a:pt x="2700544" y="1958134"/>
                  <a:pt x="2703265" y="1964938"/>
                  <a:pt x="2707804" y="1970385"/>
                </a:cubicBezTo>
                <a:cubicBezTo>
                  <a:pt x="2713145" y="1976794"/>
                  <a:pt x="2720161" y="1981674"/>
                  <a:pt x="2725502" y="1988083"/>
                </a:cubicBezTo>
                <a:cubicBezTo>
                  <a:pt x="2730041" y="1993530"/>
                  <a:pt x="2732762" y="2000334"/>
                  <a:pt x="2737301" y="2005781"/>
                </a:cubicBezTo>
                <a:cubicBezTo>
                  <a:pt x="2742642" y="2012190"/>
                  <a:pt x="2749658" y="2017070"/>
                  <a:pt x="2754999" y="2023479"/>
                </a:cubicBezTo>
                <a:cubicBezTo>
                  <a:pt x="2759538" y="2028926"/>
                  <a:pt x="2762259" y="2035730"/>
                  <a:pt x="2766798" y="2041177"/>
                </a:cubicBezTo>
                <a:cubicBezTo>
                  <a:pt x="2813002" y="2096621"/>
                  <a:pt x="2748460" y="2004820"/>
                  <a:pt x="2808093" y="2094271"/>
                </a:cubicBezTo>
                <a:lnTo>
                  <a:pt x="2819892" y="2111970"/>
                </a:lnTo>
                <a:cubicBezTo>
                  <a:pt x="2821858" y="2117869"/>
                  <a:pt x="2822771" y="2124232"/>
                  <a:pt x="2825791" y="2129668"/>
                </a:cubicBezTo>
                <a:cubicBezTo>
                  <a:pt x="2832678" y="2142064"/>
                  <a:pt x="2849389" y="2165064"/>
                  <a:pt x="2849389" y="2165064"/>
                </a:cubicBezTo>
                <a:cubicBezTo>
                  <a:pt x="2851355" y="2170963"/>
                  <a:pt x="2853580" y="2176783"/>
                  <a:pt x="2855288" y="2182762"/>
                </a:cubicBezTo>
                <a:cubicBezTo>
                  <a:pt x="2857515" y="2190558"/>
                  <a:pt x="2858340" y="2198767"/>
                  <a:pt x="2861187" y="2206359"/>
                </a:cubicBezTo>
                <a:cubicBezTo>
                  <a:pt x="2864275" y="2214594"/>
                  <a:pt x="2869720" y="2221792"/>
                  <a:pt x="2872986" y="2229957"/>
                </a:cubicBezTo>
                <a:cubicBezTo>
                  <a:pt x="2877605" y="2241504"/>
                  <a:pt x="2880852" y="2253554"/>
                  <a:pt x="2884785" y="2265353"/>
                </a:cubicBezTo>
                <a:lnTo>
                  <a:pt x="2902483" y="2318447"/>
                </a:lnTo>
                <a:cubicBezTo>
                  <a:pt x="2912425" y="2348270"/>
                  <a:pt x="2926810" y="2351179"/>
                  <a:pt x="2943778" y="2371541"/>
                </a:cubicBezTo>
                <a:cubicBezTo>
                  <a:pt x="2968359" y="2401038"/>
                  <a:pt x="2940829" y="2379407"/>
                  <a:pt x="2973275" y="2401038"/>
                </a:cubicBezTo>
                <a:cubicBezTo>
                  <a:pt x="3007091" y="2451761"/>
                  <a:pt x="2962063" y="2392067"/>
                  <a:pt x="3002772" y="2424635"/>
                </a:cubicBezTo>
                <a:cubicBezTo>
                  <a:pt x="3008308" y="2429064"/>
                  <a:pt x="3010031" y="2436886"/>
                  <a:pt x="3014570" y="2442333"/>
                </a:cubicBezTo>
                <a:cubicBezTo>
                  <a:pt x="3019911" y="2448742"/>
                  <a:pt x="3026928" y="2453622"/>
                  <a:pt x="3032269" y="2460031"/>
                </a:cubicBezTo>
                <a:cubicBezTo>
                  <a:pt x="3073342" y="2509320"/>
                  <a:pt x="3010051" y="2443714"/>
                  <a:pt x="3061765" y="2495428"/>
                </a:cubicBezTo>
                <a:cubicBezTo>
                  <a:pt x="3072150" y="2526578"/>
                  <a:pt x="3064216" y="2507952"/>
                  <a:pt x="3091262" y="2548522"/>
                </a:cubicBezTo>
                <a:cubicBezTo>
                  <a:pt x="3095195" y="2554421"/>
                  <a:pt x="3103061" y="2556387"/>
                  <a:pt x="3108960" y="2560320"/>
                </a:cubicBezTo>
                <a:lnTo>
                  <a:pt x="3132558" y="2595717"/>
                </a:lnTo>
                <a:cubicBezTo>
                  <a:pt x="3136491" y="2601616"/>
                  <a:pt x="3139343" y="2608402"/>
                  <a:pt x="3144356" y="2613415"/>
                </a:cubicBezTo>
                <a:cubicBezTo>
                  <a:pt x="3150255" y="2619314"/>
                  <a:pt x="3156932" y="2624528"/>
                  <a:pt x="3162054" y="2631113"/>
                </a:cubicBezTo>
                <a:cubicBezTo>
                  <a:pt x="3170760" y="2642306"/>
                  <a:pt x="3177786" y="2654710"/>
                  <a:pt x="3185652" y="2666509"/>
                </a:cubicBezTo>
                <a:cubicBezTo>
                  <a:pt x="3201816" y="2690754"/>
                  <a:pt x="3217467" y="2699518"/>
                  <a:pt x="3238746" y="2713704"/>
                </a:cubicBezTo>
                <a:cubicBezTo>
                  <a:pt x="3266276" y="2754999"/>
                  <a:pt x="3250544" y="2741234"/>
                  <a:pt x="3280041" y="2760899"/>
                </a:cubicBezTo>
                <a:cubicBezTo>
                  <a:pt x="3283974" y="2766798"/>
                  <a:pt x="3286303" y="2774168"/>
                  <a:pt x="3291840" y="2778597"/>
                </a:cubicBezTo>
                <a:cubicBezTo>
                  <a:pt x="3296696" y="2782482"/>
                  <a:pt x="3303976" y="2781715"/>
                  <a:pt x="3309538" y="2784496"/>
                </a:cubicBezTo>
                <a:cubicBezTo>
                  <a:pt x="3315880" y="2787667"/>
                  <a:pt x="3321337" y="2792362"/>
                  <a:pt x="3327236" y="2796295"/>
                </a:cubicBezTo>
                <a:cubicBezTo>
                  <a:pt x="3331169" y="2802194"/>
                  <a:pt x="3334325" y="2808694"/>
                  <a:pt x="3339035" y="2813993"/>
                </a:cubicBezTo>
                <a:cubicBezTo>
                  <a:pt x="3350121" y="2826464"/>
                  <a:pt x="3374431" y="2849389"/>
                  <a:pt x="3374431" y="2849389"/>
                </a:cubicBezTo>
                <a:lnTo>
                  <a:pt x="3203350" y="2678308"/>
                </a:lnTo>
              </a:path>
            </a:pathLst>
          </a:custGeom>
          <a:ln>
            <a:solidFill>
              <a:srgbClr val="FFFF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0" name="TextBox 9"/>
          <p:cNvSpPr txBox="1"/>
          <p:nvPr/>
        </p:nvSpPr>
        <p:spPr>
          <a:xfrm>
            <a:off x="5867400" y="1206042"/>
            <a:ext cx="3124200" cy="1200329"/>
          </a:xfrm>
          <a:prstGeom prst="rect">
            <a:avLst/>
          </a:prstGeom>
          <a:solidFill>
            <a:schemeClr val="tx1">
              <a:lumMod val="50000"/>
              <a:lumOff val="50000"/>
              <a:alpha val="70000"/>
            </a:schemeClr>
          </a:solidFill>
        </p:spPr>
        <p:txBody>
          <a:bodyPr wrap="square" rtlCol="0">
            <a:spAutoFit/>
          </a:bodyPr>
          <a:lstStyle/>
          <a:p>
            <a:r>
              <a:rPr lang="en-US" sz="2400" dirty="0" smtClean="0">
                <a:solidFill>
                  <a:srgbClr val="FFFF00"/>
                </a:solidFill>
              </a:rPr>
              <a:t>Comparison of surveyed and modeled inundation areas</a:t>
            </a:r>
            <a:endParaRPr lang="en-US" sz="2400" dirty="0">
              <a:solidFill>
                <a:srgbClr val="FFFF00"/>
              </a:solidFill>
            </a:endParaRPr>
          </a:p>
        </p:txBody>
      </p:sp>
      <p:cxnSp>
        <p:nvCxnSpPr>
          <p:cNvPr id="12" name="Straight Connector 11"/>
          <p:cNvCxnSpPr/>
          <p:nvPr/>
        </p:nvCxnSpPr>
        <p:spPr>
          <a:xfrm rot="5400000">
            <a:off x="1129972" y="2101571"/>
            <a:ext cx="1702455" cy="609600"/>
          </a:xfrm>
          <a:prstGeom prst="line">
            <a:avLst/>
          </a:prstGeom>
          <a:ln>
            <a:solidFill>
              <a:schemeClr val="accent4"/>
            </a:solidFill>
          </a:ln>
        </p:spPr>
        <p:style>
          <a:lnRef idx="2">
            <a:schemeClr val="accent1"/>
          </a:lnRef>
          <a:fillRef idx="0">
            <a:schemeClr val="accent1"/>
          </a:fillRef>
          <a:effectRef idx="1">
            <a:schemeClr val="accent1"/>
          </a:effectRef>
          <a:fontRef idx="minor">
            <a:schemeClr val="tx1"/>
          </a:fontRef>
        </p:style>
      </p:cxn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a:graphicFrameLocks noGrp="1"/>
          </p:cNvGraphicFramePr>
          <p:nvPr/>
        </p:nvGraphicFramePr>
        <p:xfrm>
          <a:off x="241788" y="285750"/>
          <a:ext cx="8660423" cy="6286500"/>
        </p:xfrm>
        <a:graphic>
          <a:graphicData uri="http://schemas.openxmlformats.org/drawingml/2006/chart">
            <c:chart xmlns:c="http://schemas.openxmlformats.org/drawingml/2006/chart" xmlns:r="http://schemas.openxmlformats.org/officeDocument/2006/relationships" r:id="rId3"/>
          </a:graphicData>
        </a:graphic>
      </p:graphicFrame>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ctrTitle"/>
          </p:nvPr>
        </p:nvSpPr>
        <p:spPr>
          <a:xfrm>
            <a:off x="533400" y="228600"/>
            <a:ext cx="7772400" cy="1470025"/>
          </a:xfrm>
        </p:spPr>
        <p:txBody>
          <a:bodyPr>
            <a:normAutofit fontScale="90000"/>
          </a:bodyPr>
          <a:lstStyle/>
          <a:p>
            <a:r>
              <a:rPr lang="en-US" sz="4800" dirty="0"/>
              <a:t>Flash flood hazards in the </a:t>
            </a:r>
            <a:br>
              <a:rPr lang="en-US" sz="4800" dirty="0"/>
            </a:br>
            <a:r>
              <a:rPr lang="en-US" dirty="0"/>
              <a:t>Baltimore</a:t>
            </a:r>
            <a:r>
              <a:rPr lang="en-US" sz="4800" dirty="0"/>
              <a:t> metropolitan area</a:t>
            </a:r>
          </a:p>
        </p:txBody>
      </p:sp>
      <p:sp>
        <p:nvSpPr>
          <p:cNvPr id="37891" name="Rectangle 3"/>
          <p:cNvSpPr>
            <a:spLocks noGrp="1" noChangeArrowheads="1"/>
          </p:cNvSpPr>
          <p:nvPr>
            <p:ph type="subTitle" idx="1"/>
          </p:nvPr>
        </p:nvSpPr>
        <p:spPr>
          <a:xfrm>
            <a:off x="152400" y="1828800"/>
            <a:ext cx="4343400" cy="3733800"/>
          </a:xfrm>
          <a:noFill/>
          <a:ln>
            <a:solidFill>
              <a:schemeClr val="tx1"/>
            </a:solidFill>
          </a:ln>
        </p:spPr>
        <p:txBody>
          <a:bodyPr/>
          <a:lstStyle/>
          <a:p>
            <a:pPr algn="l">
              <a:lnSpc>
                <a:spcPct val="80000"/>
              </a:lnSpc>
            </a:pPr>
            <a:r>
              <a:rPr lang="en-US" sz="2000" b="1" dirty="0">
                <a:solidFill>
                  <a:schemeClr val="tx1"/>
                </a:solidFill>
                <a:effectLst/>
                <a:latin typeface="Arial" charset="0"/>
              </a:rPr>
              <a:t>Boy, workers swept to deaths as storm tears across state</a:t>
            </a:r>
            <a:r>
              <a:rPr lang="en-US" sz="1200" b="1" dirty="0">
                <a:solidFill>
                  <a:schemeClr val="tx1"/>
                </a:solidFill>
                <a:effectLst/>
                <a:latin typeface="Arial" charset="0"/>
              </a:rPr>
              <a:t/>
            </a:r>
            <a:br>
              <a:rPr lang="en-US" sz="1200" b="1" dirty="0">
                <a:solidFill>
                  <a:schemeClr val="tx1"/>
                </a:solidFill>
                <a:effectLst/>
                <a:latin typeface="Arial" charset="0"/>
              </a:rPr>
            </a:br>
            <a:r>
              <a:rPr lang="en-US" sz="1200" dirty="0">
                <a:solidFill>
                  <a:schemeClr val="tx1"/>
                </a:solidFill>
              </a:rPr>
              <a:t>3rd man missing, feared dead as rising water hits crew in Woodlawn culvert</a:t>
            </a:r>
          </a:p>
          <a:p>
            <a:pPr algn="l">
              <a:lnSpc>
                <a:spcPct val="80000"/>
              </a:lnSpc>
            </a:pPr>
            <a:r>
              <a:rPr lang="en-US" sz="1200" dirty="0">
                <a:solidFill>
                  <a:schemeClr val="tx1"/>
                </a:solidFill>
              </a:rPr>
              <a:t>Published on: November 20, 2003</a:t>
            </a:r>
            <a:br>
              <a:rPr lang="en-US" sz="1200" dirty="0">
                <a:solidFill>
                  <a:schemeClr val="tx1"/>
                </a:solidFill>
              </a:rPr>
            </a:br>
            <a:endParaRPr lang="en-US" sz="1200" dirty="0">
              <a:solidFill>
                <a:schemeClr val="tx1"/>
              </a:solidFill>
            </a:endParaRPr>
          </a:p>
          <a:p>
            <a:pPr algn="l">
              <a:lnSpc>
                <a:spcPct val="80000"/>
              </a:lnSpc>
            </a:pPr>
            <a:r>
              <a:rPr lang="en-US" sz="1400" dirty="0">
                <a:solidFill>
                  <a:schemeClr val="tx1"/>
                </a:solidFill>
              </a:rPr>
              <a:t>Frank D. </a:t>
            </a:r>
            <a:r>
              <a:rPr lang="en-US" sz="1400" dirty="0" err="1">
                <a:solidFill>
                  <a:schemeClr val="tx1"/>
                </a:solidFill>
              </a:rPr>
              <a:t>Roylance</a:t>
            </a:r>
            <a:r>
              <a:rPr lang="en-US" sz="1400" dirty="0">
                <a:solidFill>
                  <a:schemeClr val="tx1"/>
                </a:solidFill>
              </a:rPr>
              <a:t/>
            </a:r>
            <a:br>
              <a:rPr lang="en-US" sz="1400" dirty="0">
                <a:solidFill>
                  <a:schemeClr val="tx1"/>
                </a:solidFill>
              </a:rPr>
            </a:br>
            <a:endParaRPr lang="en-US" sz="1400" dirty="0">
              <a:solidFill>
                <a:schemeClr val="tx1"/>
              </a:solidFill>
            </a:endParaRPr>
          </a:p>
          <a:p>
            <a:pPr algn="l">
              <a:lnSpc>
                <a:spcPct val="80000"/>
              </a:lnSpc>
            </a:pPr>
            <a:r>
              <a:rPr lang="en-US" sz="1400" dirty="0">
                <a:solidFill>
                  <a:schemeClr val="tx1"/>
                </a:solidFill>
              </a:rPr>
              <a:t>An 11-year-old North Baltimore boy died in a stream while walking home from school and three workers were swept away by floodwaters at a culvert repair site in Woodlawn yesterday as heavy rains and thunderstorms turned urban streams into raging torrents.</a:t>
            </a:r>
          </a:p>
          <a:p>
            <a:pPr algn="l">
              <a:lnSpc>
                <a:spcPct val="80000"/>
              </a:lnSpc>
            </a:pPr>
            <a:r>
              <a:rPr lang="en-US" sz="1400" dirty="0">
                <a:solidFill>
                  <a:schemeClr val="tx1"/>
                </a:solidFill>
              </a:rPr>
              <a:t>The child, identified by police as Darryl </a:t>
            </a:r>
            <a:r>
              <a:rPr lang="en-US" sz="1400" dirty="0" err="1">
                <a:solidFill>
                  <a:schemeClr val="tx1"/>
                </a:solidFill>
              </a:rPr>
              <a:t>McTier</a:t>
            </a:r>
            <a:r>
              <a:rPr lang="en-US" sz="1400" dirty="0">
                <a:solidFill>
                  <a:schemeClr val="tx1"/>
                </a:solidFill>
              </a:rPr>
              <a:t> Jr. of the 6000 block of The Alameda, was walking home from school when he was caught in swollen Chinquapin Run. Firefighters found his body wedged in rocks about 300 feet south of Woodbourne</a:t>
            </a:r>
          </a:p>
        </p:txBody>
      </p:sp>
      <p:sp>
        <p:nvSpPr>
          <p:cNvPr id="37892" name="Text Box 4"/>
          <p:cNvSpPr txBox="1">
            <a:spLocks noChangeArrowheads="1"/>
          </p:cNvSpPr>
          <p:nvPr/>
        </p:nvSpPr>
        <p:spPr bwMode="auto">
          <a:xfrm>
            <a:off x="4594225" y="2278063"/>
            <a:ext cx="3711575" cy="366712"/>
          </a:xfrm>
          <a:prstGeom prst="rect">
            <a:avLst/>
          </a:prstGeom>
          <a:noFill/>
          <a:ln w="9525">
            <a:noFill/>
            <a:miter lim="800000"/>
            <a:headEnd/>
            <a:tailEnd/>
          </a:ln>
          <a:effectLst/>
        </p:spPr>
        <p:txBody>
          <a:bodyPr>
            <a:prstTxWarp prst="textNoShape">
              <a:avLst/>
            </a:prstTxWarp>
            <a:spAutoFit/>
          </a:bodyPr>
          <a:lstStyle/>
          <a:p>
            <a:pPr eaLnBrk="1" hangingPunct="1">
              <a:spcBef>
                <a:spcPct val="50000"/>
              </a:spcBef>
            </a:pPr>
            <a:endParaRPr lang="en-US">
              <a:latin typeface="Arial" charset="0"/>
            </a:endParaRPr>
          </a:p>
        </p:txBody>
      </p:sp>
      <p:sp>
        <p:nvSpPr>
          <p:cNvPr id="37893" name="Rectangle 5"/>
          <p:cNvSpPr>
            <a:spLocks noChangeArrowheads="1"/>
          </p:cNvSpPr>
          <p:nvPr/>
        </p:nvSpPr>
        <p:spPr bwMode="auto">
          <a:xfrm>
            <a:off x="4572000" y="1752600"/>
            <a:ext cx="4419600" cy="4038600"/>
          </a:xfrm>
          <a:prstGeom prst="rect">
            <a:avLst/>
          </a:prstGeom>
          <a:noFill/>
          <a:ln w="9525">
            <a:solidFill>
              <a:schemeClr val="tx1"/>
            </a:solidFill>
            <a:miter lim="800000"/>
            <a:headEnd/>
            <a:tailEnd/>
          </a:ln>
          <a:effectLst/>
        </p:spPr>
        <p:txBody>
          <a:bodyPr>
            <a:prstTxWarp prst="textNoShape">
              <a:avLst/>
            </a:prstTxWarp>
          </a:bodyPr>
          <a:lstStyle/>
          <a:p>
            <a:pPr eaLnBrk="1" hangingPunct="1">
              <a:lnSpc>
                <a:spcPct val="80000"/>
              </a:lnSpc>
              <a:spcBef>
                <a:spcPct val="20000"/>
              </a:spcBef>
              <a:buClr>
                <a:schemeClr val="hlink"/>
              </a:buClr>
              <a:buSzPct val="70000"/>
              <a:buFont typeface="Wingdings" charset="2"/>
              <a:buNone/>
            </a:pPr>
            <a:r>
              <a:rPr lang="en-US" sz="2000" b="1" dirty="0">
                <a:latin typeface="Arial" charset="0"/>
                <a:ea typeface="Times New Roman" charset="0"/>
                <a:cs typeface="Times New Roman" charset="0"/>
              </a:rPr>
              <a:t>Water in culvert rose from inches to feet in a flash, police report</a:t>
            </a:r>
            <a:r>
              <a:rPr lang="en-US" sz="2000" b="1" dirty="0">
                <a:effectLst>
                  <a:outerShdw blurRad="38100" dist="38100" dir="2700000" algn="tl">
                    <a:srgbClr val="DDDDDD"/>
                  </a:outerShdw>
                </a:effectLst>
                <a:ea typeface="Times New Roman" charset="0"/>
                <a:cs typeface="Times New Roman" charset="0"/>
              </a:rPr>
              <a:t/>
            </a:r>
            <a:br>
              <a:rPr lang="en-US" sz="2000" b="1" dirty="0">
                <a:effectLst>
                  <a:outerShdw blurRad="38100" dist="38100" dir="2700000" algn="tl">
                    <a:srgbClr val="DDDDDD"/>
                  </a:outerShdw>
                </a:effectLst>
                <a:ea typeface="Times New Roman" charset="0"/>
                <a:cs typeface="Times New Roman" charset="0"/>
              </a:rPr>
            </a:br>
            <a:r>
              <a:rPr lang="en-US" sz="1400" dirty="0">
                <a:ea typeface="Times New Roman" charset="0"/>
                <a:cs typeface="Times New Roman" charset="0"/>
              </a:rPr>
              <a:t>Workers say two men were swept out by swift current that barred rescue</a:t>
            </a:r>
          </a:p>
          <a:p>
            <a:pPr eaLnBrk="1" hangingPunct="1">
              <a:lnSpc>
                <a:spcPct val="80000"/>
              </a:lnSpc>
              <a:spcBef>
                <a:spcPct val="20000"/>
              </a:spcBef>
              <a:buClr>
                <a:schemeClr val="hlink"/>
              </a:buClr>
              <a:buSzPct val="70000"/>
              <a:buFont typeface="Wingdings" charset="2"/>
              <a:buNone/>
            </a:pPr>
            <a:r>
              <a:rPr lang="en-US" sz="1400" dirty="0">
                <a:ea typeface="Times New Roman" charset="0"/>
                <a:cs typeface="Times New Roman" charset="0"/>
              </a:rPr>
              <a:t>Published on: November 22, 2003</a:t>
            </a:r>
          </a:p>
          <a:p>
            <a:pPr eaLnBrk="1" hangingPunct="1">
              <a:lnSpc>
                <a:spcPct val="80000"/>
              </a:lnSpc>
              <a:spcBef>
                <a:spcPct val="20000"/>
              </a:spcBef>
              <a:buClr>
                <a:schemeClr val="hlink"/>
              </a:buClr>
              <a:buSzPct val="70000"/>
              <a:buFont typeface="Wingdings" charset="2"/>
              <a:buNone/>
            </a:pPr>
            <a:endParaRPr lang="en-US" sz="1400" dirty="0">
              <a:ea typeface="Times New Roman" charset="0"/>
              <a:cs typeface="Times New Roman" charset="0"/>
            </a:endParaRPr>
          </a:p>
          <a:p>
            <a:pPr eaLnBrk="1" hangingPunct="1">
              <a:lnSpc>
                <a:spcPct val="80000"/>
              </a:lnSpc>
              <a:spcBef>
                <a:spcPct val="20000"/>
              </a:spcBef>
              <a:buClr>
                <a:schemeClr val="hlink"/>
              </a:buClr>
              <a:buSzPct val="70000"/>
              <a:buFont typeface="Wingdings" charset="2"/>
              <a:buNone/>
            </a:pPr>
            <a:r>
              <a:rPr lang="en-US" sz="1400" dirty="0">
                <a:ea typeface="Times New Roman" charset="0"/>
                <a:cs typeface="Times New Roman" charset="0"/>
              </a:rPr>
              <a:t>Laura </a:t>
            </a:r>
            <a:r>
              <a:rPr lang="en-US" sz="1400" dirty="0" err="1">
                <a:ea typeface="Times New Roman" charset="0"/>
                <a:cs typeface="Times New Roman" charset="0"/>
              </a:rPr>
              <a:t>Barnhardt</a:t>
            </a:r>
            <a:r>
              <a:rPr lang="en-US" sz="1400" dirty="0">
                <a:ea typeface="Times New Roman" charset="0"/>
                <a:cs typeface="Times New Roman" charset="0"/>
              </a:rPr>
              <a:t> and Sara Neufeld</a:t>
            </a:r>
            <a:br>
              <a:rPr lang="en-US" sz="1400" dirty="0">
                <a:ea typeface="Times New Roman" charset="0"/>
                <a:cs typeface="Times New Roman" charset="0"/>
              </a:rPr>
            </a:br>
            <a:endParaRPr lang="en-US" sz="1400" dirty="0">
              <a:ea typeface="Times New Roman" charset="0"/>
              <a:cs typeface="Times New Roman" charset="0"/>
            </a:endParaRPr>
          </a:p>
          <a:p>
            <a:pPr eaLnBrk="1" hangingPunct="1">
              <a:lnSpc>
                <a:spcPct val="80000"/>
              </a:lnSpc>
              <a:spcBef>
                <a:spcPct val="20000"/>
              </a:spcBef>
              <a:buClr>
                <a:schemeClr val="hlink"/>
              </a:buClr>
              <a:buSzPct val="70000"/>
              <a:buFont typeface="Wingdings" charset="2"/>
              <a:buNone/>
            </a:pPr>
            <a:r>
              <a:rPr lang="en-US" sz="1400" dirty="0">
                <a:ea typeface="Times New Roman" charset="0"/>
                <a:cs typeface="Times New Roman" charset="0"/>
              </a:rPr>
              <a:t>The water flowing through the culvert under Interstate 70 where three construction workers were making repairs Wednesday was only 2 inches deep at first. About 2:30 p.m., as the rain started falling harder, the water rose to about 4 inches.</a:t>
            </a:r>
          </a:p>
          <a:p>
            <a:pPr eaLnBrk="1" hangingPunct="1">
              <a:lnSpc>
                <a:spcPct val="80000"/>
              </a:lnSpc>
              <a:spcBef>
                <a:spcPct val="20000"/>
              </a:spcBef>
              <a:buClr>
                <a:schemeClr val="hlink"/>
              </a:buClr>
              <a:buSzPct val="70000"/>
              <a:buFont typeface="Wingdings" charset="2"/>
              <a:buNone/>
            </a:pPr>
            <a:r>
              <a:rPr lang="en-US" sz="1400" dirty="0">
                <a:ea typeface="Times New Roman" charset="0"/>
                <a:cs typeface="Times New Roman" charset="0"/>
              </a:rPr>
              <a:t>Within a minute, the project foreman told Baltimore County police, the pipe, which measures 8 feet in diameter, was three-fourths full.</a:t>
            </a:r>
          </a:p>
          <a:p>
            <a:pPr eaLnBrk="1" hangingPunct="1">
              <a:lnSpc>
                <a:spcPct val="80000"/>
              </a:lnSpc>
              <a:spcBef>
                <a:spcPct val="20000"/>
              </a:spcBef>
              <a:buClr>
                <a:schemeClr val="hlink"/>
              </a:buClr>
              <a:buSzPct val="70000"/>
              <a:buFont typeface="Wingdings" charset="2"/>
              <a:buNone/>
            </a:pPr>
            <a:r>
              <a:rPr lang="en-US" sz="1400" dirty="0">
                <a:ea typeface="Times New Roman" charset="0"/>
                <a:cs typeface="Times New Roman" charset="0"/>
              </a:rPr>
              <a:t>The workers were still inside.</a:t>
            </a:r>
          </a:p>
          <a:p>
            <a:pPr eaLnBrk="1" hangingPunct="1">
              <a:lnSpc>
                <a:spcPct val="80000"/>
              </a:lnSpc>
              <a:spcBef>
                <a:spcPct val="20000"/>
              </a:spcBef>
              <a:buClr>
                <a:schemeClr val="hlink"/>
              </a:buClr>
              <a:buSzPct val="70000"/>
              <a:buFont typeface="Wingdings" charset="2"/>
              <a:buNone/>
            </a:pPr>
            <a:r>
              <a:rPr lang="en-US" sz="1400" dirty="0">
                <a:ea typeface="Times New Roman" charset="0"/>
                <a:cs typeface="Times New Roman" charset="0"/>
              </a:rPr>
              <a:t>In a flash, the first worker was swept out. It looked as if he was swimming with</a:t>
            </a:r>
          </a:p>
        </p:txBody>
      </p:sp>
      <p:sp>
        <p:nvSpPr>
          <p:cNvPr id="37894" name="Text Box 6"/>
          <p:cNvSpPr txBox="1">
            <a:spLocks noChangeArrowheads="1"/>
          </p:cNvSpPr>
          <p:nvPr/>
        </p:nvSpPr>
        <p:spPr bwMode="auto">
          <a:xfrm>
            <a:off x="2000250" y="5881688"/>
            <a:ext cx="5086350" cy="366712"/>
          </a:xfrm>
          <a:prstGeom prst="rect">
            <a:avLst/>
          </a:prstGeom>
          <a:noFill/>
          <a:ln w="9525">
            <a:noFill/>
            <a:miter lim="800000"/>
            <a:headEnd/>
            <a:tailEnd/>
          </a:ln>
          <a:effectLst/>
        </p:spPr>
        <p:txBody>
          <a:bodyPr wrap="none">
            <a:prstTxWarp prst="textNoShape">
              <a:avLst/>
            </a:prstTxWarp>
            <a:spAutoFit/>
          </a:bodyPr>
          <a:lstStyle/>
          <a:p>
            <a:pPr eaLnBrk="1" hangingPunct="1"/>
            <a:r>
              <a:rPr lang="en-US" dirty="0">
                <a:latin typeface="Arial" charset="0"/>
              </a:rPr>
              <a:t>Articles from the Baltimore Sun, November 2003</a:t>
            </a: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a:graphicFrameLocks noGrp="1"/>
          </p:cNvGraphicFramePr>
          <p:nvPr/>
        </p:nvGraphicFramePr>
        <p:xfrm>
          <a:off x="241788" y="285750"/>
          <a:ext cx="8660423" cy="6286500"/>
        </p:xfrm>
        <a:graphic>
          <a:graphicData uri="http://schemas.openxmlformats.org/drawingml/2006/chart">
            <c:chart xmlns:c="http://schemas.openxmlformats.org/drawingml/2006/chart" xmlns:r="http://schemas.openxmlformats.org/officeDocument/2006/relationships" r:id="rId3"/>
          </a:graphicData>
        </a:graphic>
      </p:graphicFrame>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p:cNvGraphicFramePr>
            <a:graphicFrameLocks noGrp="1"/>
          </p:cNvGraphicFramePr>
          <p:nvPr/>
        </p:nvGraphicFramePr>
        <p:xfrm>
          <a:off x="241788" y="285750"/>
          <a:ext cx="8660423" cy="6286500"/>
        </p:xfrm>
        <a:graphic>
          <a:graphicData uri="http://schemas.openxmlformats.org/drawingml/2006/chart">
            <c:chart xmlns:c="http://schemas.openxmlformats.org/drawingml/2006/chart" xmlns:r="http://schemas.openxmlformats.org/officeDocument/2006/relationships" r:id="rId3"/>
          </a:graphicData>
        </a:graphic>
      </p:graphicFrame>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a:graphicFrameLocks noGrp="1"/>
          </p:cNvGraphicFramePr>
          <p:nvPr/>
        </p:nvGraphicFramePr>
        <p:xfrm>
          <a:off x="241788" y="285750"/>
          <a:ext cx="8660423" cy="6286500"/>
        </p:xfrm>
        <a:graphic>
          <a:graphicData uri="http://schemas.openxmlformats.org/drawingml/2006/chart">
            <c:chart xmlns:c="http://schemas.openxmlformats.org/drawingml/2006/chart" xmlns:r="http://schemas.openxmlformats.org/officeDocument/2006/relationships" r:id="rId3"/>
          </a:graphicData>
        </a:graphic>
      </p:graphicFrame>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
          <p:cNvGrpSpPr>
            <a:grpSpLocks/>
          </p:cNvGrpSpPr>
          <p:nvPr/>
        </p:nvGrpSpPr>
        <p:grpSpPr bwMode="auto">
          <a:xfrm>
            <a:off x="1371600" y="2286000"/>
            <a:ext cx="6019800" cy="4376738"/>
            <a:chOff x="10656" y="16896"/>
            <a:chExt cx="3312" cy="2325"/>
          </a:xfrm>
        </p:grpSpPr>
        <p:pic>
          <p:nvPicPr>
            <p:cNvPr id="148485" name="Picture 5" descr="franklintown contours_linear_filled"/>
            <p:cNvPicPr>
              <a:picLocks noChangeAspect="1" noChangeArrowheads="1"/>
            </p:cNvPicPr>
            <p:nvPr/>
          </p:nvPicPr>
          <p:blipFill>
            <a:blip r:embed="rId4"/>
            <a:srcRect r="5714"/>
            <a:stretch>
              <a:fillRect/>
            </a:stretch>
          </p:blipFill>
          <p:spPr bwMode="auto">
            <a:xfrm>
              <a:off x="10656" y="16896"/>
              <a:ext cx="3312" cy="2325"/>
            </a:xfrm>
            <a:prstGeom prst="rect">
              <a:avLst/>
            </a:prstGeom>
            <a:noFill/>
            <a:ln w="9525" algn="in">
              <a:noFill/>
              <a:miter lim="800000"/>
              <a:headEnd/>
              <a:tailEnd/>
            </a:ln>
            <a:effectLst/>
          </p:spPr>
        </p:pic>
        <p:grpSp>
          <p:nvGrpSpPr>
            <p:cNvPr id="3" name="Group 6"/>
            <p:cNvGrpSpPr>
              <a:grpSpLocks/>
            </p:cNvGrpSpPr>
            <p:nvPr/>
          </p:nvGrpSpPr>
          <p:grpSpPr bwMode="auto">
            <a:xfrm>
              <a:off x="10896" y="18144"/>
              <a:ext cx="997" cy="830"/>
              <a:chOff x="14267" y="19186"/>
              <a:chExt cx="997" cy="830"/>
            </a:xfrm>
          </p:grpSpPr>
          <p:sp>
            <p:nvSpPr>
              <p:cNvPr id="148487" name="Text Box 7"/>
              <p:cNvSpPr txBox="1">
                <a:spLocks noChangeArrowheads="1"/>
              </p:cNvSpPr>
              <p:nvPr/>
            </p:nvSpPr>
            <p:spPr bwMode="auto">
              <a:xfrm>
                <a:off x="14267" y="19581"/>
                <a:ext cx="997" cy="435"/>
              </a:xfrm>
              <a:prstGeom prst="rect">
                <a:avLst/>
              </a:prstGeom>
              <a:solidFill>
                <a:srgbClr val="FFFF00"/>
              </a:solidFill>
              <a:ln w="9525" algn="in">
                <a:solidFill>
                  <a:schemeClr val="tx1"/>
                </a:solidFill>
                <a:miter lim="800000"/>
                <a:headEnd/>
                <a:tailEnd/>
              </a:ln>
              <a:effectLst/>
            </p:spPr>
            <p:txBody>
              <a:bodyPr lIns="36576" tIns="36576" rIns="36576" bIns="36576"/>
              <a:lstStyle/>
              <a:p>
                <a:pPr algn="ctr" eaLnBrk="1" hangingPunct="1"/>
                <a:r>
                  <a:rPr lang="en-US" sz="2000" dirty="0" err="1">
                    <a:solidFill>
                      <a:srgbClr val="000000"/>
                    </a:solidFill>
                    <a:latin typeface="Times New Roman" pitchFamily="18" charset="0"/>
                    <a:cs typeface="Times New Roman" pitchFamily="18" charset="0"/>
                  </a:rPr>
                  <a:t>Franklintown</a:t>
                </a:r>
                <a:r>
                  <a:rPr lang="en-US" sz="2000" dirty="0">
                    <a:solidFill>
                      <a:srgbClr val="000000"/>
                    </a:solidFill>
                    <a:latin typeface="Times New Roman" pitchFamily="18" charset="0"/>
                    <a:cs typeface="Times New Roman" pitchFamily="18" charset="0"/>
                  </a:rPr>
                  <a:t> </a:t>
                </a:r>
                <a:r>
                  <a:rPr lang="en-US" sz="2000" dirty="0" smtClean="0">
                    <a:solidFill>
                      <a:srgbClr val="000000"/>
                    </a:solidFill>
                    <a:latin typeface="Times New Roman" pitchFamily="18" charset="0"/>
                    <a:cs typeface="Times New Roman" pitchFamily="18" charset="0"/>
                  </a:rPr>
                  <a:t>Gauge</a:t>
                </a:r>
                <a:endParaRPr lang="en-US" sz="2400" dirty="0">
                  <a:latin typeface="Times New Roman" pitchFamily="18" charset="0"/>
                  <a:cs typeface="Times New Roman" pitchFamily="18" charset="0"/>
                </a:endParaRPr>
              </a:p>
            </p:txBody>
          </p:sp>
          <p:sp>
            <p:nvSpPr>
              <p:cNvPr id="148488" name="Line 8"/>
              <p:cNvSpPr>
                <a:spLocks noChangeShapeType="1"/>
              </p:cNvSpPr>
              <p:nvPr/>
            </p:nvSpPr>
            <p:spPr bwMode="auto">
              <a:xfrm flipV="1">
                <a:off x="14618" y="19186"/>
                <a:ext cx="602" cy="416"/>
              </a:xfrm>
              <a:prstGeom prst="line">
                <a:avLst/>
              </a:prstGeom>
              <a:noFill/>
              <a:ln w="25400">
                <a:solidFill>
                  <a:srgbClr val="FFFF00"/>
                </a:solidFill>
                <a:round/>
                <a:headEnd/>
                <a:tailEnd type="triangle" w="lg" len="lg"/>
              </a:ln>
              <a:effectLst/>
            </p:spPr>
            <p:txBody>
              <a:bodyPr lIns="36576" tIns="36576" rIns="36576" bIns="36576"/>
              <a:lstStyle/>
              <a:p>
                <a:endParaRPr lang="en-US"/>
              </a:p>
            </p:txBody>
          </p:sp>
        </p:grpSp>
      </p:grpSp>
      <p:sp>
        <p:nvSpPr>
          <p:cNvPr id="148490" name="Text Box 10"/>
          <p:cNvSpPr txBox="1">
            <a:spLocks noChangeArrowheads="1"/>
          </p:cNvSpPr>
          <p:nvPr/>
        </p:nvSpPr>
        <p:spPr bwMode="auto">
          <a:xfrm>
            <a:off x="2419350" y="4684713"/>
            <a:ext cx="704850" cy="366712"/>
          </a:xfrm>
          <a:prstGeom prst="rect">
            <a:avLst/>
          </a:prstGeom>
          <a:noFill/>
          <a:ln w="9525">
            <a:noFill/>
            <a:miter lim="800000"/>
            <a:headEnd/>
            <a:tailEnd/>
          </a:ln>
          <a:effectLst/>
        </p:spPr>
        <p:txBody>
          <a:bodyPr wrap="none">
            <a:spAutoFit/>
          </a:bodyPr>
          <a:lstStyle/>
          <a:p>
            <a:r>
              <a:rPr lang="en-US" b="1">
                <a:solidFill>
                  <a:schemeClr val="bg2"/>
                </a:solidFill>
                <a:latin typeface="Arial" charset="0"/>
              </a:rPr>
              <a:t>Flow</a:t>
            </a:r>
          </a:p>
        </p:txBody>
      </p:sp>
      <p:sp>
        <p:nvSpPr>
          <p:cNvPr id="148491" name="Line 11"/>
          <p:cNvSpPr>
            <a:spLocks noChangeShapeType="1"/>
          </p:cNvSpPr>
          <p:nvPr/>
        </p:nvSpPr>
        <p:spPr bwMode="auto">
          <a:xfrm>
            <a:off x="3200400" y="4953000"/>
            <a:ext cx="533400" cy="457200"/>
          </a:xfrm>
          <a:prstGeom prst="line">
            <a:avLst/>
          </a:prstGeom>
          <a:noFill/>
          <a:ln w="25400">
            <a:solidFill>
              <a:schemeClr val="bg2"/>
            </a:solidFill>
            <a:round/>
            <a:headEnd/>
            <a:tailEnd type="triangle" w="med" len="med"/>
          </a:ln>
          <a:effectLst/>
        </p:spPr>
        <p:txBody>
          <a:bodyPr/>
          <a:lstStyle/>
          <a:p>
            <a:endParaRPr lang="en-US"/>
          </a:p>
        </p:txBody>
      </p:sp>
      <p:sp>
        <p:nvSpPr>
          <p:cNvPr id="12" name="TextBox 11"/>
          <p:cNvSpPr txBox="1"/>
          <p:nvPr/>
        </p:nvSpPr>
        <p:spPr>
          <a:xfrm>
            <a:off x="152400" y="270808"/>
            <a:ext cx="8763000" cy="1938992"/>
          </a:xfrm>
          <a:prstGeom prst="rect">
            <a:avLst/>
          </a:prstGeom>
          <a:noFill/>
        </p:spPr>
        <p:txBody>
          <a:bodyPr wrap="square" rtlCol="0">
            <a:spAutoFit/>
          </a:bodyPr>
          <a:lstStyle/>
          <a:p>
            <a:pPr>
              <a:buFont typeface="Arial" pitchFamily="34" charset="0"/>
              <a:buChar char="•"/>
            </a:pPr>
            <a:r>
              <a:rPr lang="en-US" sz="2000" dirty="0" smtClean="0">
                <a:latin typeface="Calibri" pitchFamily="34" charset="0"/>
              </a:rPr>
              <a:t> At the Dead Run at </a:t>
            </a:r>
            <a:r>
              <a:rPr lang="en-US" sz="2000" dirty="0" err="1" smtClean="0">
                <a:latin typeface="Calibri" pitchFamily="34" charset="0"/>
              </a:rPr>
              <a:t>Franklintown</a:t>
            </a:r>
            <a:r>
              <a:rPr lang="en-US" sz="2000" dirty="0" smtClean="0">
                <a:latin typeface="Calibri" pitchFamily="34" charset="0"/>
              </a:rPr>
              <a:t> USGS gauge, the July 7, 2004 event was the flood of record and exceeded the flood peak during Tropical Storm Agnes in 1972 	  </a:t>
            </a:r>
          </a:p>
          <a:p>
            <a:pPr>
              <a:buFont typeface="Arial" pitchFamily="34" charset="0"/>
              <a:buChar char="•"/>
            </a:pPr>
            <a:r>
              <a:rPr lang="en-US" sz="2000" dirty="0" smtClean="0">
                <a:latin typeface="Calibri" pitchFamily="34" charset="0"/>
              </a:rPr>
              <a:t> The gauge was inundated during the flood and stopped recording for 95 minutes when the flood was at its peak. High-water marks were surveyed by USGS and used in the official indirect estimate of peak flow. (8700 </a:t>
            </a:r>
            <a:r>
              <a:rPr lang="en-US" sz="2000" dirty="0" err="1" smtClean="0">
                <a:latin typeface="Calibri" pitchFamily="34" charset="0"/>
              </a:rPr>
              <a:t>cfs</a:t>
            </a:r>
            <a:r>
              <a:rPr lang="en-US" sz="2000" dirty="0" smtClean="0">
                <a:latin typeface="Calibri" pitchFamily="34" charset="0"/>
              </a:rPr>
              <a:t> or 246 m</a:t>
            </a:r>
            <a:r>
              <a:rPr lang="en-US" sz="2000" baseline="30000" dirty="0" smtClean="0">
                <a:latin typeface="Calibri" pitchFamily="34" charset="0"/>
              </a:rPr>
              <a:t>3</a:t>
            </a:r>
            <a:r>
              <a:rPr lang="en-US" sz="2000" dirty="0" smtClean="0">
                <a:latin typeface="Calibri" pitchFamily="34" charset="0"/>
              </a:rPr>
              <a:t>/s).</a:t>
            </a:r>
            <a:endParaRPr lang="en-US" sz="2000" dirty="0">
              <a:latin typeface="Calibri" pitchFamily="34" charset="0"/>
            </a:endParaRP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igure Frank 2.jpg"/>
          <p:cNvPicPr>
            <a:picLocks noChangeAspect="1"/>
          </p:cNvPicPr>
          <p:nvPr/>
        </p:nvPicPr>
        <p:blipFill>
          <a:blip r:embed="rId3"/>
          <a:stretch>
            <a:fillRect/>
          </a:stretch>
        </p:blipFill>
        <p:spPr>
          <a:xfrm>
            <a:off x="83801" y="0"/>
            <a:ext cx="8976397" cy="6858000"/>
          </a:xfrm>
          <a:prstGeom prst="rect">
            <a:avLst/>
          </a:prstGeom>
        </p:spPr>
      </p:pic>
      <p:sp>
        <p:nvSpPr>
          <p:cNvPr id="3" name="Rectangle 2"/>
          <p:cNvSpPr/>
          <p:nvPr/>
        </p:nvSpPr>
        <p:spPr>
          <a:xfrm>
            <a:off x="5478798" y="4244876"/>
            <a:ext cx="3581400" cy="2308324"/>
          </a:xfrm>
          <a:prstGeom prst="rect">
            <a:avLst/>
          </a:prstGeom>
        </p:spPr>
        <p:txBody>
          <a:bodyPr wrap="square">
            <a:spAutoFit/>
          </a:bodyPr>
          <a:lstStyle/>
          <a:p>
            <a:r>
              <a:rPr lang="en-US" dirty="0" smtClean="0"/>
              <a:t>We used TELEMAC to estimate the peak flow with the best match to the ensemble of USGS high-water marks (5650 </a:t>
            </a:r>
            <a:r>
              <a:rPr lang="en-US" dirty="0" err="1" smtClean="0"/>
              <a:t>cfs</a:t>
            </a:r>
            <a:r>
              <a:rPr lang="en-US" dirty="0" smtClean="0"/>
              <a:t> or 160 m</a:t>
            </a:r>
            <a:r>
              <a:rPr lang="en-US" baseline="30000" dirty="0" smtClean="0"/>
              <a:t>3</a:t>
            </a:r>
            <a:r>
              <a:rPr lang="en-US" dirty="0" smtClean="0"/>
              <a:t>/s)</a:t>
            </a:r>
          </a:p>
          <a:p>
            <a:endParaRPr lang="en-US" dirty="0" smtClean="0"/>
          </a:p>
          <a:p>
            <a:r>
              <a:rPr lang="en-US" dirty="0" smtClean="0"/>
              <a:t>We also estimated the timing and shape of the missing portion of the hydrograph</a:t>
            </a:r>
            <a:endParaRPr lang="en-US" dirty="0"/>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a:graphicFrameLocks noGrp="1"/>
          </p:cNvGraphicFramePr>
          <p:nvPr/>
        </p:nvGraphicFramePr>
        <p:xfrm>
          <a:off x="238125" y="280987"/>
          <a:ext cx="8667750" cy="6296025"/>
        </p:xfrm>
        <a:graphic>
          <a:graphicData uri="http://schemas.openxmlformats.org/drawingml/2006/chart">
            <c:chart xmlns:c="http://schemas.openxmlformats.org/drawingml/2006/chart" xmlns:r="http://schemas.openxmlformats.org/officeDocument/2006/relationships" r:id="rId3"/>
          </a:graphicData>
        </a:graphic>
      </p:graphicFrame>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a:graphicFrameLocks noGrp="1"/>
          </p:cNvGraphicFramePr>
          <p:nvPr/>
        </p:nvGraphicFramePr>
        <p:xfrm>
          <a:off x="285750" y="514350"/>
          <a:ext cx="8572500" cy="5829300"/>
        </p:xfrm>
        <a:graphic>
          <a:graphicData uri="http://schemas.openxmlformats.org/drawingml/2006/chart">
            <c:chart xmlns:c="http://schemas.openxmlformats.org/drawingml/2006/chart" xmlns:r="http://schemas.openxmlformats.org/officeDocument/2006/relationships" r:id="rId3"/>
          </a:graphicData>
        </a:graphic>
      </p:graphicFrame>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a:graphicFrameLocks noGrp="1"/>
          </p:cNvGraphicFramePr>
          <p:nvPr/>
        </p:nvGraphicFramePr>
        <p:xfrm>
          <a:off x="285750" y="514350"/>
          <a:ext cx="8572500" cy="5829300"/>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p:cNvSpPr txBox="1"/>
          <p:nvPr/>
        </p:nvSpPr>
        <p:spPr>
          <a:xfrm>
            <a:off x="1143000" y="1371600"/>
            <a:ext cx="5257800" cy="1200329"/>
          </a:xfrm>
          <a:prstGeom prst="rect">
            <a:avLst/>
          </a:prstGeom>
          <a:solidFill>
            <a:schemeClr val="bg1"/>
          </a:solidFill>
          <a:ln>
            <a:solidFill>
              <a:schemeClr val="tx1"/>
            </a:solidFill>
          </a:ln>
        </p:spPr>
        <p:txBody>
          <a:bodyPr wrap="square" rtlCol="0">
            <a:spAutoFit/>
          </a:bodyPr>
          <a:lstStyle/>
          <a:p>
            <a:r>
              <a:rPr lang="en-US" dirty="0" smtClean="0"/>
              <a:t>Bulletin 17B Log Pearson III Flood frequency analysis</a:t>
            </a:r>
          </a:p>
          <a:p>
            <a:r>
              <a:rPr lang="en-US" dirty="0" smtClean="0"/>
              <a:t>Dead Run at </a:t>
            </a:r>
            <a:r>
              <a:rPr lang="en-US" dirty="0" err="1" smtClean="0"/>
              <a:t>Franklintown</a:t>
            </a:r>
            <a:r>
              <a:rPr lang="en-US" dirty="0" smtClean="0"/>
              <a:t> official peak flow record</a:t>
            </a:r>
          </a:p>
          <a:p>
            <a:r>
              <a:rPr lang="en-US" dirty="0" smtClean="0"/>
              <a:t>Recurrence interval of July 7  flood: ~68 years</a:t>
            </a:r>
          </a:p>
          <a:p>
            <a:r>
              <a:rPr lang="en-US" dirty="0" smtClean="0"/>
              <a:t>95% confidence interval: 30 – 180 years</a:t>
            </a:r>
            <a:endParaRPr lang="en-US" dirty="0"/>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a:graphicFrameLocks noGrp="1"/>
          </p:cNvGraphicFramePr>
          <p:nvPr/>
        </p:nvGraphicFramePr>
        <p:xfrm>
          <a:off x="283449" y="511681"/>
          <a:ext cx="8577101" cy="5834638"/>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p:cNvSpPr txBox="1"/>
          <p:nvPr/>
        </p:nvSpPr>
        <p:spPr>
          <a:xfrm>
            <a:off x="1143000" y="1371600"/>
            <a:ext cx="5257800" cy="1200329"/>
          </a:xfrm>
          <a:prstGeom prst="rect">
            <a:avLst/>
          </a:prstGeom>
          <a:solidFill>
            <a:schemeClr val="bg1"/>
          </a:solidFill>
          <a:ln>
            <a:solidFill>
              <a:schemeClr val="tx1"/>
            </a:solidFill>
          </a:ln>
        </p:spPr>
        <p:txBody>
          <a:bodyPr wrap="square" rtlCol="0">
            <a:spAutoFit/>
          </a:bodyPr>
          <a:lstStyle/>
          <a:p>
            <a:r>
              <a:rPr lang="en-US" dirty="0" smtClean="0"/>
              <a:t>Bulletin 17B Log Pearson III Flood frequency analysis</a:t>
            </a:r>
          </a:p>
          <a:p>
            <a:r>
              <a:rPr lang="en-US" dirty="0" smtClean="0"/>
              <a:t>Dead Run at </a:t>
            </a:r>
            <a:r>
              <a:rPr lang="en-US" dirty="0" err="1" smtClean="0"/>
              <a:t>Franklintown</a:t>
            </a:r>
            <a:r>
              <a:rPr lang="en-US" dirty="0" smtClean="0"/>
              <a:t> adjusted peak flow record</a:t>
            </a:r>
          </a:p>
          <a:p>
            <a:r>
              <a:rPr lang="en-US" dirty="0" smtClean="0"/>
              <a:t>Recurrence interval of July 7  flood: ~46 years</a:t>
            </a:r>
          </a:p>
          <a:p>
            <a:r>
              <a:rPr lang="en-US" dirty="0" smtClean="0"/>
              <a:t>95% confidence interval: 21 – 109 years</a:t>
            </a:r>
            <a:endParaRPr lang="en-US" dirty="0"/>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err="1" smtClean="0"/>
              <a:t>Franklintown</a:t>
            </a:r>
            <a:r>
              <a:rPr lang="en-US" dirty="0" smtClean="0"/>
              <a:t> gauge results</a:t>
            </a:r>
            <a:endParaRPr lang="en-US" dirty="0"/>
          </a:p>
        </p:txBody>
      </p:sp>
      <p:sp>
        <p:nvSpPr>
          <p:cNvPr id="3" name="Content Placeholder 2"/>
          <p:cNvSpPr>
            <a:spLocks noGrp="1"/>
          </p:cNvSpPr>
          <p:nvPr>
            <p:ph idx="1"/>
          </p:nvPr>
        </p:nvSpPr>
        <p:spPr>
          <a:xfrm>
            <a:off x="457200" y="1143000"/>
            <a:ext cx="8229600" cy="5410200"/>
          </a:xfrm>
        </p:spPr>
        <p:txBody>
          <a:bodyPr>
            <a:normAutofit/>
          </a:bodyPr>
          <a:lstStyle/>
          <a:p>
            <a:r>
              <a:rPr lang="en-US" sz="2800" dirty="0" smtClean="0"/>
              <a:t>Uncertainty in peak flow estimation and flood frequency analysis</a:t>
            </a:r>
          </a:p>
          <a:p>
            <a:r>
              <a:rPr lang="en-US" sz="2800" dirty="0" smtClean="0"/>
              <a:t>Sensitivity of hazard assessment to uncertainty in estimates for even a single event</a:t>
            </a:r>
          </a:p>
          <a:p>
            <a:r>
              <a:rPr lang="en-US" sz="2800" dirty="0" smtClean="0"/>
              <a:t>In urban watersheds, “ordinary” storms may generate big floods; but floods generated by rare events may not be as rare as the storms themselves</a:t>
            </a:r>
          </a:p>
          <a:p>
            <a:r>
              <a:rPr lang="en-US" sz="2800" dirty="0" smtClean="0"/>
              <a:t>Importance of models as tools for investigating uncertainty and filling gaps in observation</a:t>
            </a:r>
          </a:p>
          <a:p>
            <a:endParaRPr lang="en-US" sz="2800" dirty="0"/>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p:cNvGraphicFramePr>
            <a:graphicFrameLocks noGrp="1"/>
          </p:cNvGraphicFramePr>
          <p:nvPr/>
        </p:nvGraphicFramePr>
        <p:xfrm>
          <a:off x="280987" y="798731"/>
          <a:ext cx="8582025" cy="5838825"/>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3"/>
          <p:cNvSpPr txBox="1"/>
          <p:nvPr/>
        </p:nvSpPr>
        <p:spPr>
          <a:xfrm>
            <a:off x="1143000" y="152400"/>
            <a:ext cx="6629400" cy="707886"/>
          </a:xfrm>
          <a:prstGeom prst="rect">
            <a:avLst/>
          </a:prstGeom>
          <a:noFill/>
        </p:spPr>
        <p:txBody>
          <a:bodyPr wrap="square" rtlCol="0">
            <a:spAutoFit/>
          </a:bodyPr>
          <a:lstStyle/>
          <a:p>
            <a:pPr algn="ctr"/>
            <a:r>
              <a:rPr lang="en-US" sz="2000" dirty="0" smtClean="0"/>
              <a:t>Older urban watershed with buried streams and storm drains</a:t>
            </a:r>
          </a:p>
          <a:p>
            <a:pPr algn="ctr"/>
            <a:r>
              <a:rPr lang="en-US" sz="2000" dirty="0" smtClean="0"/>
              <a:t>Drainage area = 9.1 km</a:t>
            </a:r>
            <a:r>
              <a:rPr lang="en-US" sz="2000" baseline="30000" dirty="0" smtClean="0"/>
              <a:t>2</a:t>
            </a:r>
            <a:endParaRPr lang="en-US" sz="2000" baseline="30000"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descr="C:\research\conference presentations\Lidar workshop 2008\DR3-4.jpg"/>
          <p:cNvPicPr>
            <a:picLocks noChangeAspect="1" noChangeArrowheads="1"/>
          </p:cNvPicPr>
          <p:nvPr/>
        </p:nvPicPr>
        <p:blipFill>
          <a:blip r:embed="rId3"/>
          <a:srcRect/>
          <a:stretch>
            <a:fillRect/>
          </a:stretch>
        </p:blipFill>
        <p:spPr bwMode="auto">
          <a:xfrm>
            <a:off x="-361950" y="0"/>
            <a:ext cx="9734550" cy="6858000"/>
          </a:xfrm>
          <a:prstGeom prst="rect">
            <a:avLst/>
          </a:prstGeom>
          <a:noFill/>
          <a:ln w="9525">
            <a:noFill/>
            <a:miter lim="800000"/>
            <a:headEnd/>
            <a:tailEnd/>
          </a:ln>
        </p:spPr>
      </p:pic>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DR3-4_mesh.jpg"/>
          <p:cNvPicPr>
            <a:picLocks noChangeAspect="1"/>
          </p:cNvPicPr>
          <p:nvPr/>
        </p:nvPicPr>
        <p:blipFill>
          <a:blip r:embed="rId4"/>
          <a:stretch>
            <a:fillRect/>
          </a:stretch>
        </p:blipFill>
        <p:spPr>
          <a:xfrm>
            <a:off x="228600" y="0"/>
            <a:ext cx="8763000" cy="6950207"/>
          </a:xfrm>
          <a:prstGeom prst="rect">
            <a:avLst/>
          </a:prstGeom>
        </p:spPr>
      </p:pic>
      <p:graphicFrame>
        <p:nvGraphicFramePr>
          <p:cNvPr id="259075" name="Object 3"/>
          <p:cNvGraphicFramePr>
            <a:graphicFrameLocks noChangeAspect="1"/>
          </p:cNvGraphicFramePr>
          <p:nvPr/>
        </p:nvGraphicFramePr>
        <p:xfrm>
          <a:off x="685800" y="350207"/>
          <a:ext cx="7620000" cy="6036849"/>
        </p:xfrm>
        <a:graphic>
          <a:graphicData uri="http://schemas.openxmlformats.org/presentationml/2006/ole">
            <p:oleObj spid="_x0000_s259075" name="Document" r:id="rId5" imgW="0" imgH="0" progId="Word.Document.12">
              <p:link updateAutomatic="1"/>
            </p:oleObj>
          </a:graphicData>
        </a:graphic>
      </p:graphicFrame>
      <p:sp>
        <p:nvSpPr>
          <p:cNvPr id="259077" name="Line 5"/>
          <p:cNvSpPr>
            <a:spLocks noChangeShapeType="1"/>
          </p:cNvSpPr>
          <p:nvPr/>
        </p:nvSpPr>
        <p:spPr bwMode="auto">
          <a:xfrm flipV="1">
            <a:off x="1828800" y="5333999"/>
            <a:ext cx="1447800" cy="692727"/>
          </a:xfrm>
          <a:prstGeom prst="line">
            <a:avLst/>
          </a:prstGeom>
          <a:noFill/>
          <a:ln w="31750">
            <a:solidFill>
              <a:schemeClr val="tx1"/>
            </a:solidFill>
            <a:round/>
            <a:headEnd/>
            <a:tailEnd type="triangle" w="med" len="med"/>
          </a:ln>
        </p:spPr>
        <p:txBody>
          <a:bodyPr vert="horz" wrap="square" lIns="91440" tIns="45720" rIns="91440" bIns="45720" numCol="1" anchor="t" anchorCtr="0" compatLnSpc="1">
            <a:prstTxWarp prst="textNoShape">
              <a:avLst/>
            </a:prstTxWarp>
          </a:bodyPr>
          <a:lstStyle/>
          <a:p>
            <a:endParaRPr lang="en-US"/>
          </a:p>
        </p:txBody>
      </p:sp>
      <p:sp>
        <p:nvSpPr>
          <p:cNvPr id="259078" name="Text Box 6"/>
          <p:cNvSpPr txBox="1">
            <a:spLocks noChangeArrowheads="1"/>
          </p:cNvSpPr>
          <p:nvPr/>
        </p:nvSpPr>
        <p:spPr bwMode="auto">
          <a:xfrm>
            <a:off x="1219200" y="5825836"/>
            <a:ext cx="609600" cy="422564"/>
          </a:xfrm>
          <a:prstGeom prst="rect">
            <a:avLst/>
          </a:prstGeom>
          <a:no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b="0" i="0" u="none" strike="noStrike" cap="none" normalizeH="0" baseline="0" dirty="0">
                <a:ln>
                  <a:noFill/>
                </a:ln>
                <a:solidFill>
                  <a:schemeClr val="tx1"/>
                </a:solidFill>
                <a:effectLst/>
                <a:latin typeface="Calibri" pitchFamily="34" charset="0"/>
                <a:ea typeface="Times New Roman" charset="0"/>
              </a:rPr>
              <a:t>DR4</a:t>
            </a:r>
          </a:p>
        </p:txBody>
      </p:sp>
      <p:sp>
        <p:nvSpPr>
          <p:cNvPr id="259079" name="Line 7"/>
          <p:cNvSpPr>
            <a:spLocks noChangeShapeType="1"/>
          </p:cNvSpPr>
          <p:nvPr/>
        </p:nvSpPr>
        <p:spPr bwMode="auto">
          <a:xfrm flipH="1" flipV="1">
            <a:off x="1967593" y="1600200"/>
            <a:ext cx="149679" cy="985982"/>
          </a:xfrm>
          <a:prstGeom prst="line">
            <a:avLst/>
          </a:prstGeom>
          <a:noFill/>
          <a:ln w="31750">
            <a:solidFill>
              <a:srgbClr val="000000"/>
            </a:solidFill>
            <a:round/>
            <a:headEnd/>
            <a:tailEnd type="triangle" w="med" len="med"/>
          </a:ln>
        </p:spPr>
        <p:txBody>
          <a:bodyPr vert="horz" wrap="square" lIns="91440" tIns="45720" rIns="91440" bIns="45720" numCol="1" anchor="t" anchorCtr="0" compatLnSpc="1">
            <a:prstTxWarp prst="textNoShape">
              <a:avLst/>
            </a:prstTxWarp>
          </a:bodyPr>
          <a:lstStyle/>
          <a:p>
            <a:endParaRPr lang="en-US"/>
          </a:p>
        </p:txBody>
      </p:sp>
      <p:sp>
        <p:nvSpPr>
          <p:cNvPr id="259080" name="Text Box 8"/>
          <p:cNvSpPr txBox="1">
            <a:spLocks noChangeArrowheads="1"/>
          </p:cNvSpPr>
          <p:nvPr/>
        </p:nvSpPr>
        <p:spPr bwMode="auto">
          <a:xfrm>
            <a:off x="1668236" y="2586182"/>
            <a:ext cx="617764" cy="422564"/>
          </a:xfrm>
          <a:prstGeom prst="rect">
            <a:avLst/>
          </a:prstGeom>
          <a:no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b="0" i="0" u="none" strike="noStrike" cap="none" normalizeH="0" baseline="0" dirty="0">
                <a:ln>
                  <a:noFill/>
                </a:ln>
                <a:solidFill>
                  <a:schemeClr val="tx1"/>
                </a:solidFill>
                <a:effectLst/>
                <a:latin typeface="Calibri" pitchFamily="34" charset="0"/>
                <a:ea typeface="Times New Roman" charset="0"/>
              </a:rPr>
              <a:t>DR3</a:t>
            </a: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a:graphicFrameLocks noGrp="1"/>
          </p:cNvGraphicFramePr>
          <p:nvPr/>
        </p:nvGraphicFramePr>
        <p:xfrm>
          <a:off x="242887" y="290512"/>
          <a:ext cx="8658225" cy="6276975"/>
        </p:xfrm>
        <a:graphic>
          <a:graphicData uri="http://schemas.openxmlformats.org/drawingml/2006/chart">
            <c:chart xmlns:c="http://schemas.openxmlformats.org/drawingml/2006/chart" xmlns:r="http://schemas.openxmlformats.org/officeDocument/2006/relationships" r:id="rId3"/>
          </a:graphicData>
        </a:graphic>
      </p:graphicFrame>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p:cNvGraphicFramePr>
            <a:graphicFrameLocks noGrp="1"/>
          </p:cNvGraphicFramePr>
          <p:nvPr/>
        </p:nvGraphicFramePr>
        <p:xfrm>
          <a:off x="241788" y="285750"/>
          <a:ext cx="8660423" cy="6286500"/>
        </p:xfrm>
        <a:graphic>
          <a:graphicData uri="http://schemas.openxmlformats.org/drawingml/2006/chart">
            <c:chart xmlns:c="http://schemas.openxmlformats.org/drawingml/2006/chart" xmlns:r="http://schemas.openxmlformats.org/officeDocument/2006/relationships" r:id="rId3"/>
          </a:graphicData>
        </a:graphic>
      </p:graphicFrame>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ms_rev8c.avi">
            <a:hlinkClick r:id="" action="ppaction://media"/>
          </p:cNvPr>
          <p:cNvPicPr>
            <a:picLocks noRot="1" noChangeAspect="1"/>
          </p:cNvPicPr>
          <p:nvPr>
            <a:videoFile r:link="rId2"/>
          </p:nvPr>
        </p:nvPicPr>
        <p:blipFill>
          <a:blip r:embed="rId4"/>
          <a:stretch>
            <a:fillRect/>
          </a:stretch>
        </p:blipFill>
        <p:spPr>
          <a:xfrm>
            <a:off x="205842" y="685800"/>
            <a:ext cx="8633358" cy="5562600"/>
          </a:xfrm>
          <a:prstGeom prst="rect">
            <a:avLst/>
          </a:prstGeom>
        </p:spPr>
      </p:pic>
    </p:spTree>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p:cTn id="7" fill="hold" display="0">
                  <p:stCondLst>
                    <p:cond delay="indefinite"/>
                  </p:stCondLst>
                  <p:endCondLst>
                    <p:cond evt="onNext" delay="0">
                      <p:tgtEl>
                        <p:sldTgt/>
                      </p:tgtEl>
                    </p:cond>
                    <p:cond evt="onPrev" delay="0">
                      <p:tgtEl>
                        <p:sldTgt/>
                      </p:tgtEl>
                    </p:cond>
                  </p:endCondLst>
                </p:cTn>
                <p:tgtEl>
                  <p:spTgt spid="2"/>
                </p:tgtEl>
              </p:cMediaNode>
            </p:vide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Text Box 6"/>
          <p:cNvSpPr txBox="1">
            <a:spLocks noChangeArrowheads="1"/>
          </p:cNvSpPr>
          <p:nvPr/>
        </p:nvSpPr>
        <p:spPr bwMode="auto">
          <a:xfrm>
            <a:off x="381000" y="3962400"/>
            <a:ext cx="2525371" cy="1015663"/>
          </a:xfrm>
          <a:prstGeom prst="rect">
            <a:avLst/>
          </a:prstGeom>
          <a:noFill/>
          <a:ln w="9525">
            <a:noFill/>
            <a:miter lim="800000"/>
            <a:headEnd/>
            <a:tailEnd/>
          </a:ln>
        </p:spPr>
        <p:txBody>
          <a:bodyPr wrap="none">
            <a:prstTxWarp prst="textNoShape">
              <a:avLst/>
            </a:prstTxWarp>
            <a:spAutoFit/>
          </a:bodyPr>
          <a:lstStyle/>
          <a:p>
            <a:r>
              <a:rPr lang="en-US" sz="2000" dirty="0"/>
              <a:t>Simulated </a:t>
            </a:r>
            <a:r>
              <a:rPr lang="en-US" sz="2000" dirty="0" err="1"/>
              <a:t>vs</a:t>
            </a:r>
            <a:r>
              <a:rPr lang="en-US" sz="2000" dirty="0"/>
              <a:t> observed</a:t>
            </a:r>
          </a:p>
          <a:p>
            <a:r>
              <a:rPr lang="en-US" sz="2000" dirty="0" err="1"/>
              <a:t>thalweg</a:t>
            </a:r>
            <a:r>
              <a:rPr lang="en-US" sz="2000" dirty="0"/>
              <a:t> flood profiles</a:t>
            </a:r>
          </a:p>
          <a:p>
            <a:r>
              <a:rPr lang="en-US" sz="2000" dirty="0"/>
              <a:t>July 7, 2004</a:t>
            </a:r>
          </a:p>
        </p:txBody>
      </p:sp>
      <p:sp>
        <p:nvSpPr>
          <p:cNvPr id="3077" name="Text Box 22"/>
          <p:cNvSpPr txBox="1">
            <a:spLocks noChangeArrowheads="1"/>
          </p:cNvSpPr>
          <p:nvPr/>
        </p:nvSpPr>
        <p:spPr bwMode="auto">
          <a:xfrm>
            <a:off x="5486400" y="914400"/>
            <a:ext cx="3128742" cy="923330"/>
          </a:xfrm>
          <a:prstGeom prst="rect">
            <a:avLst/>
          </a:prstGeom>
          <a:noFill/>
          <a:ln w="9525">
            <a:noFill/>
            <a:miter lim="800000"/>
            <a:headEnd/>
            <a:tailEnd/>
          </a:ln>
        </p:spPr>
        <p:txBody>
          <a:bodyPr wrap="none">
            <a:prstTxWarp prst="textNoShape">
              <a:avLst/>
            </a:prstTxWarp>
            <a:spAutoFit/>
          </a:bodyPr>
          <a:lstStyle/>
          <a:p>
            <a:r>
              <a:rPr lang="en-US" dirty="0" err="1">
                <a:latin typeface="Calibri" pitchFamily="34" charset="0"/>
              </a:rPr>
              <a:t>Ponding</a:t>
            </a:r>
            <a:r>
              <a:rPr lang="en-US" dirty="0">
                <a:latin typeface="Calibri" pitchFamily="34" charset="0"/>
              </a:rPr>
              <a:t> at high stage extends </a:t>
            </a:r>
          </a:p>
          <a:p>
            <a:r>
              <a:rPr lang="en-US" dirty="0">
                <a:latin typeface="Calibri" pitchFamily="34" charset="0"/>
              </a:rPr>
              <a:t>300-400 m upstream of bridges</a:t>
            </a:r>
          </a:p>
          <a:p>
            <a:r>
              <a:rPr lang="en-US" dirty="0">
                <a:latin typeface="Calibri" pitchFamily="34" charset="0"/>
              </a:rPr>
              <a:t>and road embankments</a:t>
            </a:r>
          </a:p>
        </p:txBody>
      </p:sp>
      <p:pic>
        <p:nvPicPr>
          <p:cNvPr id="192516" name="Picture 4"/>
          <p:cNvPicPr>
            <a:picLocks noChangeAspect="1" noChangeArrowheads="1"/>
          </p:cNvPicPr>
          <p:nvPr/>
        </p:nvPicPr>
        <p:blipFill>
          <a:blip r:embed="rId4"/>
          <a:srcRect/>
          <a:stretch>
            <a:fillRect/>
          </a:stretch>
        </p:blipFill>
        <p:spPr bwMode="auto">
          <a:xfrm>
            <a:off x="76200" y="76200"/>
            <a:ext cx="5068413" cy="3692577"/>
          </a:xfrm>
          <a:prstGeom prst="rect">
            <a:avLst/>
          </a:prstGeom>
          <a:noFill/>
          <a:ln w="9525">
            <a:noFill/>
            <a:miter lim="800000"/>
            <a:headEnd/>
            <a:tailEnd/>
          </a:ln>
          <a:effectLst/>
        </p:spPr>
      </p:pic>
      <p:pic>
        <p:nvPicPr>
          <p:cNvPr id="192517" name="Picture 5"/>
          <p:cNvPicPr>
            <a:picLocks noChangeAspect="1" noChangeArrowheads="1"/>
          </p:cNvPicPr>
          <p:nvPr/>
        </p:nvPicPr>
        <p:blipFill>
          <a:blip r:embed="rId5"/>
          <a:srcRect/>
          <a:stretch>
            <a:fillRect/>
          </a:stretch>
        </p:blipFill>
        <p:spPr bwMode="auto">
          <a:xfrm>
            <a:off x="3727442" y="2895600"/>
            <a:ext cx="5340358" cy="3886199"/>
          </a:xfrm>
          <a:prstGeom prst="rect">
            <a:avLst/>
          </a:prstGeom>
          <a:noFill/>
          <a:ln w="9525">
            <a:noFill/>
            <a:miter lim="800000"/>
            <a:headEnd/>
            <a:tailEnd/>
          </a:ln>
          <a:effectLst/>
        </p:spPr>
      </p:pic>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p:cNvGraphicFramePr>
            <a:graphicFrameLocks noGrp="1"/>
          </p:cNvGraphicFramePr>
          <p:nvPr/>
        </p:nvGraphicFramePr>
        <p:xfrm>
          <a:off x="241788" y="285750"/>
          <a:ext cx="8660423" cy="6286500"/>
        </p:xfrm>
        <a:graphic>
          <a:graphicData uri="http://schemas.openxmlformats.org/drawingml/2006/chart">
            <c:chart xmlns:c="http://schemas.openxmlformats.org/drawingml/2006/chart" xmlns:r="http://schemas.openxmlformats.org/officeDocument/2006/relationships" r:id="rId3"/>
          </a:graphicData>
        </a:graphic>
      </p:graphicFrame>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p:cNvGraphicFramePr>
            <a:graphicFrameLocks noGrp="1"/>
          </p:cNvGraphicFramePr>
          <p:nvPr/>
        </p:nvGraphicFramePr>
        <p:xfrm>
          <a:off x="241788" y="285750"/>
          <a:ext cx="8660423" cy="6286500"/>
        </p:xfrm>
        <a:graphic>
          <a:graphicData uri="http://schemas.openxmlformats.org/drawingml/2006/chart">
            <c:chart xmlns:c="http://schemas.openxmlformats.org/drawingml/2006/chart" xmlns:r="http://schemas.openxmlformats.org/officeDocument/2006/relationships" r:id="rId3"/>
          </a:graphicData>
        </a:graphic>
      </p:graphicFrame>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r>
              <a:rPr lang="en-GB" sz="2800" dirty="0" smtClean="0"/>
              <a:t>Comparison of LISFLOOD-FP</a:t>
            </a:r>
            <a:r>
              <a:rPr lang="en-GB" sz="2800" baseline="30000" dirty="0" smtClean="0"/>
              <a:t>1</a:t>
            </a:r>
            <a:r>
              <a:rPr lang="en-GB" sz="2800" dirty="0" smtClean="0"/>
              <a:t> 1D/2D hydraulic model with TELEMAC-2D for the July 7, 2004 flood</a:t>
            </a:r>
            <a:endParaRPr lang="en-GB" sz="2800" dirty="0"/>
          </a:p>
        </p:txBody>
      </p:sp>
      <p:sp>
        <p:nvSpPr>
          <p:cNvPr id="7171" name="Rectangle 3"/>
          <p:cNvSpPr>
            <a:spLocks noGrp="1" noChangeArrowheads="1"/>
          </p:cNvSpPr>
          <p:nvPr>
            <p:ph idx="1"/>
          </p:nvPr>
        </p:nvSpPr>
        <p:spPr/>
        <p:txBody>
          <a:bodyPr>
            <a:normAutofit fontScale="70000" lnSpcReduction="20000"/>
          </a:bodyPr>
          <a:lstStyle/>
          <a:p>
            <a:pPr algn="ctr">
              <a:buNone/>
            </a:pPr>
            <a:r>
              <a:rPr lang="en-GB" sz="2600" dirty="0" smtClean="0">
                <a:solidFill>
                  <a:schemeClr val="tx2">
                    <a:lumMod val="75000"/>
                  </a:schemeClr>
                </a:solidFill>
              </a:rPr>
              <a:t>Dr. Timothy Fewtrell</a:t>
            </a:r>
            <a:r>
              <a:rPr lang="en-GB" sz="2600" baseline="30000" dirty="0" smtClean="0">
                <a:solidFill>
                  <a:schemeClr val="tx2">
                    <a:lumMod val="75000"/>
                  </a:schemeClr>
                </a:solidFill>
              </a:rPr>
              <a:t>1</a:t>
            </a:r>
            <a:r>
              <a:rPr lang="en-GB" sz="2600" dirty="0" smtClean="0">
                <a:solidFill>
                  <a:schemeClr val="tx2">
                    <a:lumMod val="75000"/>
                  </a:schemeClr>
                </a:solidFill>
              </a:rPr>
              <a:t>, Dr. Jeff Neal</a:t>
            </a:r>
            <a:r>
              <a:rPr lang="en-GB" sz="2600" baseline="30000" dirty="0" smtClean="0">
                <a:solidFill>
                  <a:schemeClr val="tx2">
                    <a:lumMod val="75000"/>
                  </a:schemeClr>
                </a:solidFill>
              </a:rPr>
              <a:t>2</a:t>
            </a:r>
            <a:r>
              <a:rPr lang="en-GB" sz="2600" dirty="0" smtClean="0">
                <a:solidFill>
                  <a:schemeClr val="tx2">
                    <a:lumMod val="75000"/>
                  </a:schemeClr>
                </a:solidFill>
              </a:rPr>
              <a:t> and Prof. Paul Bates</a:t>
            </a:r>
            <a:r>
              <a:rPr lang="en-GB" sz="2600" baseline="30000" dirty="0" smtClean="0">
                <a:solidFill>
                  <a:schemeClr val="tx2">
                    <a:lumMod val="75000"/>
                  </a:schemeClr>
                </a:solidFill>
              </a:rPr>
              <a:t>2</a:t>
            </a:r>
            <a:endParaRPr lang="en-GB" sz="2600" dirty="0" smtClean="0">
              <a:solidFill>
                <a:schemeClr val="tx2">
                  <a:lumMod val="75000"/>
                </a:schemeClr>
              </a:solidFill>
            </a:endParaRPr>
          </a:p>
          <a:p>
            <a:pPr algn="ctr">
              <a:buNone/>
            </a:pPr>
            <a:r>
              <a:rPr lang="en-GB" sz="2100" baseline="30000" dirty="0" smtClean="0">
                <a:solidFill>
                  <a:schemeClr val="tx2">
                    <a:lumMod val="75000"/>
                  </a:schemeClr>
                </a:solidFill>
              </a:rPr>
              <a:t>1 </a:t>
            </a:r>
            <a:r>
              <a:rPr lang="en-GB" sz="2100" dirty="0" smtClean="0">
                <a:solidFill>
                  <a:schemeClr val="tx2">
                    <a:lumMod val="75000"/>
                  </a:schemeClr>
                </a:solidFill>
              </a:rPr>
              <a:t>Willis Research Network, University of Bristol, University Road, Bristol, BS8 1SS, UK</a:t>
            </a:r>
          </a:p>
          <a:p>
            <a:pPr algn="ctr">
              <a:buNone/>
            </a:pPr>
            <a:r>
              <a:rPr lang="en-GB" sz="2100" baseline="30000" dirty="0" smtClean="0">
                <a:solidFill>
                  <a:schemeClr val="tx2">
                    <a:lumMod val="75000"/>
                  </a:schemeClr>
                </a:solidFill>
              </a:rPr>
              <a:t>2 </a:t>
            </a:r>
            <a:r>
              <a:rPr lang="en-GB" sz="2100" dirty="0" smtClean="0">
                <a:solidFill>
                  <a:schemeClr val="tx2">
                    <a:lumMod val="75000"/>
                  </a:schemeClr>
                </a:solidFill>
              </a:rPr>
              <a:t>University of Bristol, University Road, Bristol, BS8 1SS, UK</a:t>
            </a:r>
          </a:p>
          <a:p>
            <a:endParaRPr lang="en-GB" dirty="0" smtClean="0"/>
          </a:p>
          <a:p>
            <a:r>
              <a:rPr lang="en-GB" sz="3400" dirty="0" smtClean="0"/>
              <a:t>Channel is approximated as 1D and rectangular and solved by the diffusive wave equation</a:t>
            </a:r>
          </a:p>
          <a:p>
            <a:r>
              <a:rPr lang="en-GB" sz="3400" dirty="0" smtClean="0"/>
              <a:t>Floodplain flow is calculated in 2D using the continuity and momentum equations</a:t>
            </a:r>
          </a:p>
          <a:p>
            <a:r>
              <a:rPr lang="en-GB" sz="3400" dirty="0" smtClean="0"/>
              <a:t>LISFLOOD is orders of magnitude more efficient than standard 2d hydraulics models</a:t>
            </a:r>
          </a:p>
          <a:p>
            <a:pPr>
              <a:buNone/>
            </a:pPr>
            <a:endParaRPr lang="en-GB" dirty="0" smtClean="0"/>
          </a:p>
          <a:p>
            <a:pPr>
              <a:buNone/>
            </a:pPr>
            <a:r>
              <a:rPr lang="en-GB" sz="2600" baseline="30000" dirty="0" smtClean="0"/>
              <a:t>1</a:t>
            </a:r>
            <a:r>
              <a:rPr lang="en-GB" sz="2600" dirty="0" smtClean="0"/>
              <a:t> Bates, P.D., M.S. </a:t>
            </a:r>
            <a:r>
              <a:rPr lang="en-GB" sz="2600" dirty="0" err="1" smtClean="0"/>
              <a:t>Horritt</a:t>
            </a:r>
            <a:r>
              <a:rPr lang="en-GB" sz="2600" dirty="0" smtClean="0"/>
              <a:t>, and T.J. </a:t>
            </a:r>
            <a:r>
              <a:rPr lang="en-GB" sz="2600" dirty="0" err="1" smtClean="0"/>
              <a:t>Fewtrell</a:t>
            </a:r>
            <a:r>
              <a:rPr lang="en-GB" sz="2600" dirty="0" smtClean="0"/>
              <a:t>, 2010. A simple inertial formulation of the shallow water equations for efficient two dimensional flood inundation modelling. Journal of Hydrology doi:10.1016/j.jhydrol.2010.03.027</a:t>
            </a: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0453" name="Picture 5"/>
          <p:cNvPicPr>
            <a:picLocks noChangeAspect="1" noChangeArrowheads="1"/>
          </p:cNvPicPr>
          <p:nvPr/>
        </p:nvPicPr>
        <p:blipFill>
          <a:blip r:embed="rId3"/>
          <a:srcRect/>
          <a:stretch>
            <a:fillRect/>
          </a:stretch>
        </p:blipFill>
        <p:spPr bwMode="auto">
          <a:xfrm>
            <a:off x="0" y="352051"/>
            <a:ext cx="9144000" cy="5896349"/>
          </a:xfrm>
          <a:prstGeom prst="rect">
            <a:avLst/>
          </a:prstGeom>
          <a:noFill/>
          <a:ln w="9525">
            <a:noFill/>
            <a:miter lim="800000"/>
            <a:headEnd/>
            <a:tailEnd/>
          </a:ln>
        </p:spPr>
      </p:pic>
      <p:sp>
        <p:nvSpPr>
          <p:cNvPr id="4" name="TextBox 3"/>
          <p:cNvSpPr txBox="1"/>
          <p:nvPr/>
        </p:nvSpPr>
        <p:spPr>
          <a:xfrm>
            <a:off x="2819400" y="228600"/>
            <a:ext cx="5715000" cy="646331"/>
          </a:xfrm>
          <a:prstGeom prst="rect">
            <a:avLst/>
          </a:prstGeom>
          <a:noFill/>
        </p:spPr>
        <p:txBody>
          <a:bodyPr wrap="square" rtlCol="0">
            <a:spAutoFit/>
          </a:bodyPr>
          <a:lstStyle/>
          <a:p>
            <a:r>
              <a:rPr lang="en-US" dirty="0" smtClean="0"/>
              <a:t>Comparison of surveyed inundation lines with LISFLOOD-FP results based on Miller input hydrographs for DR3/DR4 site</a:t>
            </a: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30" name="Picture 14"/>
          <p:cNvPicPr>
            <a:picLocks noChangeAspect="1" noChangeArrowheads="1"/>
          </p:cNvPicPr>
          <p:nvPr/>
        </p:nvPicPr>
        <p:blipFill>
          <a:blip r:embed="rId4"/>
          <a:srcRect/>
          <a:stretch>
            <a:fillRect/>
          </a:stretch>
        </p:blipFill>
        <p:spPr bwMode="auto">
          <a:xfrm>
            <a:off x="119063" y="0"/>
            <a:ext cx="8948737" cy="6858000"/>
          </a:xfrm>
          <a:prstGeom prst="rect">
            <a:avLst/>
          </a:prstGeom>
          <a:noFill/>
          <a:ln w="12700">
            <a:solidFill>
              <a:schemeClr val="tx1"/>
            </a:solidFill>
            <a:miter lim="800000"/>
            <a:headEnd/>
            <a:tailEnd/>
          </a:ln>
          <a:effectLst/>
        </p:spPr>
      </p:pic>
      <p:sp>
        <p:nvSpPr>
          <p:cNvPr id="34831" name="Text Box 15"/>
          <p:cNvSpPr txBox="1">
            <a:spLocks noChangeAspect="1" noChangeArrowheads="1"/>
          </p:cNvSpPr>
          <p:nvPr/>
        </p:nvSpPr>
        <p:spPr bwMode="auto">
          <a:xfrm>
            <a:off x="2011363" y="6037263"/>
            <a:ext cx="1417637" cy="457200"/>
          </a:xfrm>
          <a:prstGeom prst="rect">
            <a:avLst/>
          </a:prstGeom>
          <a:noFill/>
          <a:ln w="9525">
            <a:noFill/>
            <a:miter lim="800000"/>
            <a:headEnd/>
            <a:tailEnd/>
          </a:ln>
          <a:effectLst/>
        </p:spPr>
        <p:txBody>
          <a:bodyPr wrap="none">
            <a:prstTxWarp prst="textNoShape">
              <a:avLst/>
            </a:prstTxWarp>
            <a:spAutoFit/>
          </a:bodyPr>
          <a:lstStyle/>
          <a:p>
            <a:pPr defTabSz="4389438" eaLnBrk="1" hangingPunct="1"/>
            <a:r>
              <a:rPr lang="en-US" sz="2400" b="1">
                <a:solidFill>
                  <a:schemeClr val="bg2"/>
                </a:solidFill>
                <a:latin typeface="Arial" charset="0"/>
              </a:rPr>
              <a:t>Fall Line</a:t>
            </a:r>
          </a:p>
        </p:txBody>
      </p:sp>
      <p:sp>
        <p:nvSpPr>
          <p:cNvPr id="34832" name="Line 16"/>
          <p:cNvSpPr>
            <a:spLocks noChangeAspect="1" noChangeShapeType="1"/>
          </p:cNvSpPr>
          <p:nvPr/>
        </p:nvSpPr>
        <p:spPr bwMode="auto">
          <a:xfrm flipH="1" flipV="1">
            <a:off x="1143000" y="6076950"/>
            <a:ext cx="914400" cy="107950"/>
          </a:xfrm>
          <a:prstGeom prst="line">
            <a:avLst/>
          </a:prstGeom>
          <a:noFill/>
          <a:ln w="25400">
            <a:solidFill>
              <a:srgbClr val="000000"/>
            </a:solidFill>
            <a:round/>
            <a:headEnd/>
            <a:tailEnd type="arrow" w="med" len="med"/>
          </a:ln>
          <a:effectLst/>
        </p:spPr>
        <p:txBody>
          <a:bodyPr>
            <a:prstTxWarp prst="textNoShape">
              <a:avLst/>
            </a:prstTxWarp>
          </a:bodyPr>
          <a:lstStyle/>
          <a:p>
            <a:endParaRPr lang="en-US"/>
          </a:p>
        </p:txBody>
      </p:sp>
      <p:sp>
        <p:nvSpPr>
          <p:cNvPr id="34833" name="Text Box 17"/>
          <p:cNvSpPr txBox="1">
            <a:spLocks noChangeAspect="1" noChangeArrowheads="1"/>
          </p:cNvSpPr>
          <p:nvPr/>
        </p:nvSpPr>
        <p:spPr bwMode="auto">
          <a:xfrm>
            <a:off x="4508500" y="57150"/>
            <a:ext cx="4221163" cy="1107996"/>
          </a:xfrm>
          <a:prstGeom prst="rect">
            <a:avLst/>
          </a:prstGeom>
          <a:solidFill>
            <a:srgbClr val="0000FF">
              <a:alpha val="30000"/>
            </a:srgbClr>
          </a:solidFill>
          <a:ln w="9525">
            <a:noFill/>
            <a:miter lim="800000"/>
            <a:headEnd/>
            <a:tailEnd/>
          </a:ln>
          <a:effectLst/>
        </p:spPr>
        <p:txBody>
          <a:bodyPr>
            <a:prstTxWarp prst="textNoShape">
              <a:avLst/>
            </a:prstTxWarp>
            <a:spAutoFit/>
          </a:bodyPr>
          <a:lstStyle/>
          <a:p>
            <a:pPr defTabSz="4389438" eaLnBrk="1" hangingPunct="1"/>
            <a:r>
              <a:rPr lang="en-US" sz="2200" b="1" dirty="0">
                <a:solidFill>
                  <a:srgbClr val="FFFF00"/>
                </a:solidFill>
                <a:latin typeface="Arial" charset="0"/>
              </a:rPr>
              <a:t>Baltimore area watersheds of</a:t>
            </a:r>
          </a:p>
          <a:p>
            <a:pPr defTabSz="4389438" eaLnBrk="1" hangingPunct="1"/>
            <a:r>
              <a:rPr lang="en-US" sz="2200" b="1" dirty="0">
                <a:solidFill>
                  <a:srgbClr val="FFFF00"/>
                </a:solidFill>
                <a:latin typeface="Arial" charset="0"/>
              </a:rPr>
              <a:t>drainage area 3 to 20 km</a:t>
            </a:r>
            <a:r>
              <a:rPr lang="en-US" sz="2200" b="1" baseline="30000" dirty="0">
                <a:solidFill>
                  <a:srgbClr val="FFFF00"/>
                </a:solidFill>
                <a:latin typeface="Arial" charset="0"/>
              </a:rPr>
              <a:t>2</a:t>
            </a:r>
            <a:r>
              <a:rPr lang="en-US" sz="2200" b="1" dirty="0">
                <a:solidFill>
                  <a:srgbClr val="FFFF00"/>
                </a:solidFill>
                <a:latin typeface="Arial" charset="0"/>
              </a:rPr>
              <a:t> with USGS stream gage records</a:t>
            </a:r>
            <a:endParaRPr lang="en-US" sz="2200" b="1" baseline="30000" dirty="0">
              <a:solidFill>
                <a:srgbClr val="FFFF00"/>
              </a:solidFill>
              <a:latin typeface="Arial" charset="0"/>
            </a:endParaRPr>
          </a:p>
        </p:txBody>
      </p:sp>
      <p:sp>
        <p:nvSpPr>
          <p:cNvPr id="34834" name="Text Box 18"/>
          <p:cNvSpPr txBox="1">
            <a:spLocks noChangeArrowheads="1"/>
          </p:cNvSpPr>
          <p:nvPr/>
        </p:nvSpPr>
        <p:spPr bwMode="auto">
          <a:xfrm>
            <a:off x="4724400" y="3824287"/>
            <a:ext cx="1504950" cy="366713"/>
          </a:xfrm>
          <a:prstGeom prst="rect">
            <a:avLst/>
          </a:prstGeom>
          <a:noFill/>
          <a:ln w="9525">
            <a:noFill/>
            <a:miter lim="800000"/>
            <a:headEnd/>
            <a:tailEnd/>
          </a:ln>
          <a:effectLst/>
        </p:spPr>
        <p:txBody>
          <a:bodyPr wrap="none">
            <a:prstTxWarp prst="textNoShape">
              <a:avLst/>
            </a:prstTxWarp>
            <a:spAutoFit/>
          </a:bodyPr>
          <a:lstStyle/>
          <a:p>
            <a:r>
              <a:rPr lang="en-US" b="1" dirty="0" err="1">
                <a:solidFill>
                  <a:schemeClr val="bg2"/>
                </a:solidFill>
                <a:latin typeface="Arial" charset="0"/>
              </a:rPr>
              <a:t>Moores</a:t>
            </a:r>
            <a:r>
              <a:rPr lang="en-US" b="1" dirty="0">
                <a:solidFill>
                  <a:schemeClr val="bg2"/>
                </a:solidFill>
                <a:latin typeface="Arial" charset="0"/>
              </a:rPr>
              <a:t> Run</a:t>
            </a:r>
          </a:p>
        </p:txBody>
      </p:sp>
      <p:sp>
        <p:nvSpPr>
          <p:cNvPr id="34835" name="Text Box 19"/>
          <p:cNvSpPr txBox="1">
            <a:spLocks noChangeArrowheads="1"/>
          </p:cNvSpPr>
          <p:nvPr/>
        </p:nvSpPr>
        <p:spPr bwMode="auto">
          <a:xfrm>
            <a:off x="533400" y="2743200"/>
            <a:ext cx="1250950" cy="366713"/>
          </a:xfrm>
          <a:prstGeom prst="rect">
            <a:avLst/>
          </a:prstGeom>
          <a:noFill/>
          <a:ln w="9525">
            <a:noFill/>
            <a:miter lim="800000"/>
            <a:headEnd/>
            <a:tailEnd/>
          </a:ln>
          <a:effectLst/>
        </p:spPr>
        <p:txBody>
          <a:bodyPr wrap="none">
            <a:prstTxWarp prst="textNoShape">
              <a:avLst/>
            </a:prstTxWarp>
            <a:spAutoFit/>
          </a:bodyPr>
          <a:lstStyle/>
          <a:p>
            <a:r>
              <a:rPr lang="en-US" b="1" dirty="0">
                <a:solidFill>
                  <a:srgbClr val="000000"/>
                </a:solidFill>
                <a:latin typeface="Arial" charset="0"/>
              </a:rPr>
              <a:t>Dead Run</a:t>
            </a:r>
          </a:p>
        </p:txBody>
      </p:sp>
      <p:sp>
        <p:nvSpPr>
          <p:cNvPr id="34836" name="Line 20"/>
          <p:cNvSpPr>
            <a:spLocks noChangeShapeType="1"/>
          </p:cNvSpPr>
          <p:nvPr/>
        </p:nvSpPr>
        <p:spPr bwMode="auto">
          <a:xfrm>
            <a:off x="1752600" y="3048000"/>
            <a:ext cx="533400" cy="304800"/>
          </a:xfrm>
          <a:prstGeom prst="line">
            <a:avLst/>
          </a:prstGeom>
          <a:noFill/>
          <a:ln w="25400">
            <a:solidFill>
              <a:schemeClr val="tx1"/>
            </a:solidFill>
            <a:round/>
            <a:headEnd/>
            <a:tailEnd type="triangle" w="med" len="med"/>
          </a:ln>
          <a:effectLst/>
        </p:spPr>
        <p:txBody>
          <a:bodyPr>
            <a:prstTxWarp prst="textNoShape">
              <a:avLst/>
            </a:prstTxWarp>
          </a:bodyPr>
          <a:lstStyle/>
          <a:p>
            <a:endParaRPr lang="en-US"/>
          </a:p>
        </p:txBody>
      </p:sp>
      <p:sp>
        <p:nvSpPr>
          <p:cNvPr id="34837" name="Line 21"/>
          <p:cNvSpPr>
            <a:spLocks noChangeShapeType="1"/>
          </p:cNvSpPr>
          <p:nvPr/>
        </p:nvSpPr>
        <p:spPr bwMode="auto">
          <a:xfrm flipV="1">
            <a:off x="5410200" y="2971800"/>
            <a:ext cx="685800" cy="914400"/>
          </a:xfrm>
          <a:prstGeom prst="line">
            <a:avLst/>
          </a:prstGeom>
          <a:noFill/>
          <a:ln w="25400">
            <a:solidFill>
              <a:schemeClr val="bg2"/>
            </a:solidFill>
            <a:round/>
            <a:headEnd/>
            <a:tailEnd type="triangle" w="med" len="med"/>
          </a:ln>
          <a:effectLst/>
        </p:spPr>
        <p:txBody>
          <a:bodyPr>
            <a:prstTxWarp prst="textNoShape">
              <a:avLst/>
            </a:prstTxWarp>
          </a:bodyPr>
          <a:lstStyle/>
          <a:p>
            <a:endParaRPr lang="en-US"/>
          </a:p>
        </p:txBody>
      </p:sp>
      <p:sp>
        <p:nvSpPr>
          <p:cNvPr id="34838" name="Text Box 22"/>
          <p:cNvSpPr txBox="1">
            <a:spLocks noChangeArrowheads="1"/>
          </p:cNvSpPr>
          <p:nvPr/>
        </p:nvSpPr>
        <p:spPr bwMode="auto">
          <a:xfrm>
            <a:off x="1066800" y="1255713"/>
            <a:ext cx="1073150" cy="641350"/>
          </a:xfrm>
          <a:prstGeom prst="rect">
            <a:avLst/>
          </a:prstGeom>
          <a:noFill/>
          <a:ln w="9525">
            <a:noFill/>
            <a:miter lim="800000"/>
            <a:headEnd/>
            <a:tailEnd/>
          </a:ln>
          <a:effectLst/>
        </p:spPr>
        <p:txBody>
          <a:bodyPr wrap="none">
            <a:prstTxWarp prst="textNoShape">
              <a:avLst/>
            </a:prstTxWarp>
            <a:spAutoFit/>
          </a:bodyPr>
          <a:lstStyle/>
          <a:p>
            <a:r>
              <a:rPr lang="en-US" b="1" dirty="0" err="1">
                <a:solidFill>
                  <a:srgbClr val="000000"/>
                </a:solidFill>
                <a:latin typeface="Arial" charset="0"/>
              </a:rPr>
              <a:t>Gwynns</a:t>
            </a:r>
            <a:endParaRPr lang="en-US" b="1" dirty="0">
              <a:solidFill>
                <a:srgbClr val="000000"/>
              </a:solidFill>
              <a:latin typeface="Arial" charset="0"/>
            </a:endParaRPr>
          </a:p>
          <a:p>
            <a:r>
              <a:rPr lang="en-US" b="1" dirty="0">
                <a:solidFill>
                  <a:srgbClr val="000000"/>
                </a:solidFill>
                <a:latin typeface="Arial" charset="0"/>
              </a:rPr>
              <a:t>Falls</a:t>
            </a:r>
          </a:p>
        </p:txBody>
      </p:sp>
      <p:sp>
        <p:nvSpPr>
          <p:cNvPr id="34839" name="Text Box 23"/>
          <p:cNvSpPr txBox="1">
            <a:spLocks noChangeArrowheads="1"/>
          </p:cNvSpPr>
          <p:nvPr/>
        </p:nvSpPr>
        <p:spPr bwMode="auto">
          <a:xfrm>
            <a:off x="2438400" y="1165146"/>
            <a:ext cx="2788406" cy="369332"/>
          </a:xfrm>
          <a:prstGeom prst="rect">
            <a:avLst/>
          </a:prstGeom>
          <a:noFill/>
          <a:ln w="9525">
            <a:noFill/>
            <a:miter lim="800000"/>
            <a:headEnd/>
            <a:tailEnd/>
          </a:ln>
          <a:effectLst/>
        </p:spPr>
        <p:txBody>
          <a:bodyPr wrap="none">
            <a:prstTxWarp prst="textNoShape">
              <a:avLst/>
            </a:prstTxWarp>
            <a:spAutoFit/>
          </a:bodyPr>
          <a:lstStyle/>
          <a:p>
            <a:r>
              <a:rPr lang="en-US" b="1" dirty="0" err="1" smtClean="0">
                <a:solidFill>
                  <a:srgbClr val="FFFFFF"/>
                </a:solidFill>
                <a:latin typeface="Arial" charset="0"/>
              </a:rPr>
              <a:t>Gwynns</a:t>
            </a:r>
            <a:r>
              <a:rPr lang="en-US" b="1" dirty="0" smtClean="0">
                <a:solidFill>
                  <a:srgbClr val="FFFFFF"/>
                </a:solidFill>
                <a:latin typeface="Arial" charset="0"/>
              </a:rPr>
              <a:t> Falls at Delight</a:t>
            </a:r>
            <a:endParaRPr lang="en-US" b="1" dirty="0">
              <a:solidFill>
                <a:srgbClr val="FFFFFF"/>
              </a:solidFill>
              <a:latin typeface="Arial" charset="0"/>
            </a:endParaRPr>
          </a:p>
        </p:txBody>
      </p:sp>
      <p:sp>
        <p:nvSpPr>
          <p:cNvPr id="34840" name="Line 24"/>
          <p:cNvSpPr>
            <a:spLocks noChangeShapeType="1"/>
          </p:cNvSpPr>
          <p:nvPr/>
        </p:nvSpPr>
        <p:spPr bwMode="auto">
          <a:xfrm flipH="1" flipV="1">
            <a:off x="1752600" y="914398"/>
            <a:ext cx="762000" cy="341313"/>
          </a:xfrm>
          <a:prstGeom prst="line">
            <a:avLst/>
          </a:prstGeom>
          <a:noFill/>
          <a:ln w="25400">
            <a:solidFill>
              <a:schemeClr val="tx1"/>
            </a:solidFill>
            <a:round/>
            <a:headEnd/>
            <a:tailEnd type="triangle" w="med" len="med"/>
          </a:ln>
          <a:effectLst/>
        </p:spPr>
        <p:txBody>
          <a:bodyPr>
            <a:prstTxWarp prst="textNoShape">
              <a:avLst/>
            </a:prstTxWarp>
          </a:bodyPr>
          <a:lstStyle/>
          <a:p>
            <a:endParaRPr lang="en-US"/>
          </a:p>
        </p:txBody>
      </p:sp>
      <p:pic>
        <p:nvPicPr>
          <p:cNvPr id="13" name="Picture 138"/>
          <p:cNvPicPr>
            <a:picLocks noChangeAspect="1" noChangeArrowheads="1"/>
          </p:cNvPicPr>
          <p:nvPr/>
        </p:nvPicPr>
        <p:blipFill>
          <a:blip r:embed="rId5"/>
          <a:srcRect l="1480" r="864"/>
          <a:stretch>
            <a:fillRect/>
          </a:stretch>
        </p:blipFill>
        <p:spPr bwMode="auto">
          <a:xfrm>
            <a:off x="6553200" y="3371706"/>
            <a:ext cx="2362200" cy="3122757"/>
          </a:xfrm>
          <a:prstGeom prst="rect">
            <a:avLst/>
          </a:prstGeom>
          <a:noFill/>
          <a:ln w="9525">
            <a:noFill/>
            <a:miter lim="800000"/>
            <a:headEnd/>
            <a:tailEnd/>
          </a:ln>
          <a:effectLst/>
        </p:spPr>
      </p:pic>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2499" name="Picture 3"/>
          <p:cNvPicPr>
            <a:picLocks noChangeAspect="1" noChangeArrowheads="1"/>
          </p:cNvPicPr>
          <p:nvPr/>
        </p:nvPicPr>
        <p:blipFill>
          <a:blip r:embed="rId3"/>
          <a:srcRect/>
          <a:stretch>
            <a:fillRect/>
          </a:stretch>
        </p:blipFill>
        <p:spPr bwMode="auto">
          <a:xfrm>
            <a:off x="0" y="352051"/>
            <a:ext cx="9144000" cy="5896349"/>
          </a:xfrm>
          <a:prstGeom prst="rect">
            <a:avLst/>
          </a:prstGeom>
          <a:noFill/>
          <a:ln w="9525">
            <a:noFill/>
            <a:miter lim="800000"/>
            <a:headEnd/>
            <a:tailEnd/>
          </a:ln>
        </p:spPr>
      </p:pic>
      <p:sp>
        <p:nvSpPr>
          <p:cNvPr id="3" name="TextBox 2"/>
          <p:cNvSpPr txBox="1"/>
          <p:nvPr/>
        </p:nvSpPr>
        <p:spPr>
          <a:xfrm>
            <a:off x="2819400" y="228600"/>
            <a:ext cx="5715000" cy="646331"/>
          </a:xfrm>
          <a:prstGeom prst="rect">
            <a:avLst/>
          </a:prstGeom>
          <a:noFill/>
        </p:spPr>
        <p:txBody>
          <a:bodyPr wrap="square" rtlCol="0">
            <a:spAutoFit/>
          </a:bodyPr>
          <a:lstStyle/>
          <a:p>
            <a:r>
              <a:rPr lang="en-US" dirty="0" smtClean="0"/>
              <a:t>Comparison of surveyed inundation lines with LISFLOOD-FP results based on Miller input hydrographs for DR3/DR4 site</a:t>
            </a: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048000" y="228600"/>
            <a:ext cx="5715000" cy="923330"/>
          </a:xfrm>
          <a:prstGeom prst="rect">
            <a:avLst/>
          </a:prstGeom>
          <a:noFill/>
        </p:spPr>
        <p:txBody>
          <a:bodyPr wrap="square" rtlCol="0">
            <a:spAutoFit/>
          </a:bodyPr>
          <a:lstStyle/>
          <a:p>
            <a:r>
              <a:rPr lang="en-US" dirty="0" smtClean="0"/>
              <a:t>Comparison of surveyed inundation lines with LISFLOOD-FP and TELEMAC model  results based on Miller input hydrographs for DR3/DR4 site</a:t>
            </a:r>
          </a:p>
        </p:txBody>
      </p:sp>
      <p:pic>
        <p:nvPicPr>
          <p:cNvPr id="5" name="sms_rev8c.avi">
            <a:hlinkClick r:id="" action="ppaction://media"/>
          </p:cNvPr>
          <p:cNvPicPr>
            <a:picLocks noRot="1" noChangeAspect="1"/>
          </p:cNvPicPr>
          <p:nvPr>
            <a:videoFile r:link="rId2"/>
          </p:nvPr>
        </p:nvPicPr>
        <p:blipFill>
          <a:blip r:embed="rId4"/>
          <a:stretch>
            <a:fillRect/>
          </a:stretch>
        </p:blipFill>
        <p:spPr>
          <a:xfrm>
            <a:off x="134374" y="1151930"/>
            <a:ext cx="8628626" cy="5559552"/>
          </a:xfrm>
          <a:prstGeom prst="rect">
            <a:avLst/>
          </a:prstGeom>
        </p:spPr>
      </p:pic>
    </p:spTree>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p:cTn id="7" fill="hold" display="0">
                  <p:stCondLst>
                    <p:cond delay="indefinite"/>
                  </p:stCondLst>
                  <p:endCondLst>
                    <p:cond evt="onNext" delay="0">
                      <p:tgtEl>
                        <p:sldTgt/>
                      </p:tgtEl>
                    </p:cond>
                    <p:cond evt="onPrev" delay="0">
                      <p:tgtEl>
                        <p:sldTgt/>
                      </p:tgtEl>
                    </p:cond>
                  </p:endCondLst>
                </p:cTn>
                <p:tgtEl>
                  <p:spTgt spid="5"/>
                </p:tgtEl>
              </p:cMediaNode>
            </p:vide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p:cNvGraphicFramePr>
            <a:graphicFrameLocks noGrp="1"/>
          </p:cNvGraphicFramePr>
          <p:nvPr/>
        </p:nvGraphicFramePr>
        <p:xfrm>
          <a:off x="242887" y="290512"/>
          <a:ext cx="8658225" cy="6276975"/>
        </p:xfrm>
        <a:graphic>
          <a:graphicData uri="http://schemas.openxmlformats.org/drawingml/2006/chart">
            <c:chart xmlns:c="http://schemas.openxmlformats.org/drawingml/2006/chart" xmlns:r="http://schemas.openxmlformats.org/officeDocument/2006/relationships" r:id="rId3"/>
          </a:graphicData>
        </a:graphic>
      </p:graphicFrame>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a:graphicFrameLocks noGrp="1"/>
          </p:cNvGraphicFramePr>
          <p:nvPr/>
        </p:nvGraphicFramePr>
        <p:xfrm>
          <a:off x="242887" y="290512"/>
          <a:ext cx="8658225" cy="6276975"/>
        </p:xfrm>
        <a:graphic>
          <a:graphicData uri="http://schemas.openxmlformats.org/drawingml/2006/chart">
            <c:chart xmlns:c="http://schemas.openxmlformats.org/drawingml/2006/chart" xmlns:r="http://schemas.openxmlformats.org/officeDocument/2006/relationships" r:id="rId3"/>
          </a:graphicData>
        </a:graphic>
      </p:graphicFrame>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n-US" sz="3200" dirty="0" smtClean="0"/>
              <a:t>Comparison of TELEMAC-2D and LISFLOOD-FP</a:t>
            </a:r>
            <a:endParaRPr lang="en-US" sz="3200" dirty="0"/>
          </a:p>
        </p:txBody>
      </p:sp>
      <p:sp>
        <p:nvSpPr>
          <p:cNvPr id="3" name="Content Placeholder 2"/>
          <p:cNvSpPr>
            <a:spLocks noGrp="1"/>
          </p:cNvSpPr>
          <p:nvPr>
            <p:ph idx="1"/>
          </p:nvPr>
        </p:nvSpPr>
        <p:spPr>
          <a:xfrm>
            <a:off x="457200" y="1295400"/>
            <a:ext cx="8229600" cy="5410200"/>
          </a:xfrm>
        </p:spPr>
        <p:txBody>
          <a:bodyPr>
            <a:normAutofit/>
          </a:bodyPr>
          <a:lstStyle/>
          <a:p>
            <a:r>
              <a:rPr lang="en-US" sz="2400" dirty="0" smtClean="0"/>
              <a:t>Both are computationally stable</a:t>
            </a:r>
          </a:p>
          <a:p>
            <a:r>
              <a:rPr lang="en-US" sz="2400" dirty="0" smtClean="0"/>
              <a:t>Both provide good match to mapped flood inundation area (assumes a good topographic base)</a:t>
            </a:r>
          </a:p>
          <a:p>
            <a:r>
              <a:rPr lang="en-US" sz="2400" dirty="0" smtClean="0"/>
              <a:t>LISFLOOD-FP missed backwater effects of infrastructure; but these were not built into the model</a:t>
            </a:r>
          </a:p>
          <a:p>
            <a:r>
              <a:rPr lang="en-US" sz="2400" dirty="0" smtClean="0"/>
              <a:t>LISFLOOD does well with high-water marks outside of backwater zone</a:t>
            </a:r>
          </a:p>
          <a:p>
            <a:r>
              <a:rPr lang="en-US" sz="2400" dirty="0" smtClean="0"/>
              <a:t>LISFLOOD can run this extreme-flood scenario in minutes rather than hours</a:t>
            </a:r>
          </a:p>
          <a:p>
            <a:r>
              <a:rPr lang="en-US" sz="2400" dirty="0" smtClean="0"/>
              <a:t>If a model can be set up in advance, might allow real-time prediction of flood inundation for given hydrologic inputs</a:t>
            </a:r>
          </a:p>
          <a:p>
            <a:endParaRPr lang="en-US" sz="2400" dirty="0" smtClean="0"/>
          </a:p>
          <a:p>
            <a:endParaRPr lang="en-US" sz="2400" dirty="0"/>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n-US" sz="3200" dirty="0" smtClean="0"/>
              <a:t>Conclusions</a:t>
            </a:r>
            <a:endParaRPr lang="en-US" sz="3200" dirty="0"/>
          </a:p>
        </p:txBody>
      </p:sp>
      <p:sp>
        <p:nvSpPr>
          <p:cNvPr id="3" name="Content Placeholder 2"/>
          <p:cNvSpPr>
            <a:spLocks noGrp="1"/>
          </p:cNvSpPr>
          <p:nvPr>
            <p:ph idx="1"/>
          </p:nvPr>
        </p:nvSpPr>
        <p:spPr>
          <a:xfrm>
            <a:off x="457200" y="990600"/>
            <a:ext cx="8229600" cy="5638800"/>
          </a:xfrm>
        </p:spPr>
        <p:txBody>
          <a:bodyPr>
            <a:normAutofit lnSpcReduction="10000"/>
          </a:bodyPr>
          <a:lstStyle/>
          <a:p>
            <a:r>
              <a:rPr lang="en-US" sz="2400" dirty="0" smtClean="0"/>
              <a:t>The July 7, 2004 Dead Run flood is a valuable case study for application of new tools and methods for flash floods</a:t>
            </a:r>
          </a:p>
          <a:p>
            <a:r>
              <a:rPr lang="en-US" sz="2400" dirty="0" smtClean="0"/>
              <a:t>The flood was comparable to the most extreme floods measured at comparable drainage areas in the mid-Atlantic region</a:t>
            </a:r>
            <a:endParaRPr lang="en-US" sz="2400" dirty="0"/>
          </a:p>
          <a:p>
            <a:r>
              <a:rPr lang="en-US" sz="2400" dirty="0" smtClean="0"/>
              <a:t>2-d hydraulic models can generate results that closely match high-water marks, inundation extent, and water-level records</a:t>
            </a:r>
          </a:p>
          <a:p>
            <a:r>
              <a:rPr lang="en-US" sz="2400" dirty="0" smtClean="0"/>
              <a:t>Modeling results highlight uncertainty in flood-frequency analysis and sensitivity to the accuracy of estimation of the largest events</a:t>
            </a:r>
          </a:p>
          <a:p>
            <a:r>
              <a:rPr lang="en-US" sz="2400" dirty="0" smtClean="0"/>
              <a:t>Urban infrastructure exerts a controlling influence on flood hydraulics and needs to be accounted for in modeling studies</a:t>
            </a:r>
          </a:p>
          <a:p>
            <a:r>
              <a:rPr lang="en-US" sz="2400" dirty="0" smtClean="0"/>
              <a:t>With proper advance preparation, LISFLOOD-FP has the potential to be used in real-time prediction of flood inundation extent</a:t>
            </a:r>
          </a:p>
          <a:p>
            <a:endParaRPr lang="en-US" sz="2000" dirty="0" smtClean="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
          <p:cNvGrpSpPr>
            <a:grpSpLocks/>
          </p:cNvGrpSpPr>
          <p:nvPr/>
        </p:nvGrpSpPr>
        <p:grpSpPr bwMode="auto">
          <a:xfrm>
            <a:off x="838200" y="228600"/>
            <a:ext cx="4800600" cy="6324600"/>
            <a:chOff x="18982" y="240"/>
            <a:chExt cx="3338" cy="4320"/>
          </a:xfrm>
        </p:grpSpPr>
        <p:pic>
          <p:nvPicPr>
            <p:cNvPr id="70662" name="Picture 6" descr="DR_surfDrainage1"/>
            <p:cNvPicPr>
              <a:picLocks noChangeAspect="1" noChangeArrowheads="1"/>
            </p:cNvPicPr>
            <p:nvPr/>
          </p:nvPicPr>
          <p:blipFill>
            <a:blip r:embed="rId4"/>
            <a:srcRect/>
            <a:stretch>
              <a:fillRect/>
            </a:stretch>
          </p:blipFill>
          <p:spPr bwMode="auto">
            <a:xfrm>
              <a:off x="18982" y="240"/>
              <a:ext cx="3338" cy="4320"/>
            </a:xfrm>
            <a:prstGeom prst="rect">
              <a:avLst/>
            </a:prstGeom>
            <a:noFill/>
          </p:spPr>
        </p:pic>
        <p:sp>
          <p:nvSpPr>
            <p:cNvPr id="70664" name="Text Box 8"/>
            <p:cNvSpPr txBox="1">
              <a:spLocks noChangeArrowheads="1"/>
            </p:cNvSpPr>
            <p:nvPr/>
          </p:nvSpPr>
          <p:spPr bwMode="auto">
            <a:xfrm>
              <a:off x="20519" y="480"/>
              <a:ext cx="1727" cy="720"/>
            </a:xfrm>
            <a:prstGeom prst="rect">
              <a:avLst/>
            </a:prstGeom>
            <a:noFill/>
            <a:ln w="9525">
              <a:noFill/>
              <a:miter lim="800000"/>
              <a:headEnd/>
              <a:tailEnd/>
            </a:ln>
            <a:effectLst/>
          </p:spPr>
          <p:txBody>
            <a:bodyPr>
              <a:prstTxWarp prst="textNoShape">
                <a:avLst/>
              </a:prstTxWarp>
              <a:spAutoFit/>
            </a:bodyPr>
            <a:lstStyle/>
            <a:p>
              <a:pPr eaLnBrk="1" hangingPunct="1">
                <a:spcBef>
                  <a:spcPct val="50000"/>
                </a:spcBef>
              </a:pPr>
              <a:r>
                <a:rPr lang="en-US">
                  <a:solidFill>
                    <a:srgbClr val="0000FF"/>
                  </a:solidFill>
                  <a:latin typeface="Arial" charset="0"/>
                </a:rPr>
                <a:t>Blue – Surface drainage</a:t>
              </a:r>
            </a:p>
            <a:p>
              <a:pPr eaLnBrk="1" hangingPunct="1">
                <a:spcBef>
                  <a:spcPct val="50000"/>
                </a:spcBef>
              </a:pPr>
              <a:r>
                <a:rPr lang="en-US">
                  <a:solidFill>
                    <a:srgbClr val="FF3300"/>
                  </a:solidFill>
                  <a:latin typeface="Arial" charset="0"/>
                </a:rPr>
                <a:t>Orange – Storm Drain</a:t>
              </a:r>
            </a:p>
          </p:txBody>
        </p:sp>
      </p:grpSp>
      <p:sp>
        <p:nvSpPr>
          <p:cNvPr id="6" name="TextBox 5"/>
          <p:cNvSpPr txBox="1"/>
          <p:nvPr/>
        </p:nvSpPr>
        <p:spPr>
          <a:xfrm>
            <a:off x="5791200" y="1219200"/>
            <a:ext cx="2743200" cy="3477875"/>
          </a:xfrm>
          <a:prstGeom prst="rect">
            <a:avLst/>
          </a:prstGeom>
          <a:noFill/>
        </p:spPr>
        <p:txBody>
          <a:bodyPr wrap="square" rtlCol="0">
            <a:spAutoFit/>
          </a:bodyPr>
          <a:lstStyle/>
          <a:p>
            <a:r>
              <a:rPr lang="en-US" sz="2200" dirty="0" smtClean="0"/>
              <a:t>Dead Run watershed</a:t>
            </a:r>
          </a:p>
          <a:p>
            <a:endParaRPr lang="en-US" sz="2200" dirty="0" smtClean="0"/>
          </a:p>
          <a:p>
            <a:r>
              <a:rPr lang="en-US" sz="2200" dirty="0" smtClean="0"/>
              <a:t>Natural and artificial</a:t>
            </a:r>
          </a:p>
          <a:p>
            <a:r>
              <a:rPr lang="en-US" sz="2200" dirty="0" smtClean="0"/>
              <a:t>drainage networks</a:t>
            </a:r>
          </a:p>
          <a:p>
            <a:endParaRPr lang="en-US" sz="2200" dirty="0" smtClean="0"/>
          </a:p>
          <a:p>
            <a:r>
              <a:rPr lang="en-US" sz="2200" dirty="0" smtClean="0"/>
              <a:t>Watershed hydrologic response is enhanced by impervious cover and a dense network of storm drains</a:t>
            </a: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59074" name="Object 2"/>
          <p:cNvGraphicFramePr>
            <a:graphicFrameLocks noChangeAspect="1"/>
          </p:cNvGraphicFramePr>
          <p:nvPr/>
        </p:nvGraphicFramePr>
        <p:xfrm>
          <a:off x="-381000" y="1428376"/>
          <a:ext cx="9753600" cy="5734424"/>
        </p:xfrm>
        <a:graphic>
          <a:graphicData uri="http://schemas.openxmlformats.org/presentationml/2006/ole">
            <p:oleObj spid="_x0000_s239618" name="Chart" r:id="rId5" imgW="11791890" imgH="6934200" progId="Excel.Sheet.8">
              <p:embed/>
            </p:oleObj>
          </a:graphicData>
        </a:graphic>
      </p:graphicFrame>
      <p:graphicFrame>
        <p:nvGraphicFramePr>
          <p:cNvPr id="259075" name="Object 3"/>
          <p:cNvGraphicFramePr>
            <a:graphicFrameLocks noChangeAspect="1"/>
          </p:cNvGraphicFramePr>
          <p:nvPr/>
        </p:nvGraphicFramePr>
        <p:xfrm>
          <a:off x="-228600" y="-1487243"/>
          <a:ext cx="9525000" cy="5602043"/>
        </p:xfrm>
        <a:graphic>
          <a:graphicData uri="http://schemas.openxmlformats.org/presentationml/2006/ole">
            <p:oleObj spid="_x0000_s239619" name="Chart" r:id="rId6" imgW="11791890" imgH="6934200" progId="Excel.Sheet.8">
              <p:embed/>
            </p:oleObj>
          </a:graphicData>
        </a:graphic>
      </p:graphicFrame>
      <p:sp>
        <p:nvSpPr>
          <p:cNvPr id="4" name="TextBox 3"/>
          <p:cNvSpPr txBox="1"/>
          <p:nvPr/>
        </p:nvSpPr>
        <p:spPr>
          <a:xfrm>
            <a:off x="762000" y="76200"/>
            <a:ext cx="6781800" cy="923330"/>
          </a:xfrm>
          <a:prstGeom prst="rect">
            <a:avLst/>
          </a:prstGeom>
          <a:noFill/>
        </p:spPr>
        <p:txBody>
          <a:bodyPr wrap="square" rtlCol="0">
            <a:spAutoFit/>
          </a:bodyPr>
          <a:lstStyle/>
          <a:p>
            <a:pPr algn="ctr"/>
            <a:r>
              <a:rPr lang="en-US" dirty="0" smtClean="0"/>
              <a:t>1950’s-era suburban development with high impervious cover and limited </a:t>
            </a:r>
            <a:r>
              <a:rPr lang="en-US" dirty="0" err="1" smtClean="0"/>
              <a:t>stormwater</a:t>
            </a:r>
            <a:r>
              <a:rPr lang="en-US" dirty="0" smtClean="0"/>
              <a:t> management</a:t>
            </a:r>
          </a:p>
          <a:p>
            <a:pPr algn="ctr"/>
            <a:r>
              <a:rPr lang="en-US" dirty="0" smtClean="0"/>
              <a:t>Drainage area = 14.3 km</a:t>
            </a:r>
            <a:r>
              <a:rPr lang="en-US" baseline="30000" dirty="0" smtClean="0"/>
              <a:t>2</a:t>
            </a:r>
            <a:endParaRPr lang="en-US" baseline="30000" dirty="0"/>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Rot="1" noChangeArrowheads="1"/>
          </p:cNvSpPr>
          <p:nvPr>
            <p:ph type="title"/>
          </p:nvPr>
        </p:nvSpPr>
        <p:spPr/>
        <p:txBody>
          <a:bodyPr/>
          <a:lstStyle/>
          <a:p>
            <a:pPr eaLnBrk="1" hangingPunct="1"/>
            <a:r>
              <a:rPr lang="en-US" sz="3600" b="0" dirty="0">
                <a:effectLst/>
                <a:latin typeface="Calibri" pitchFamily="34" charset="0"/>
              </a:rPr>
              <a:t>Research on flood dynamics</a:t>
            </a:r>
          </a:p>
        </p:txBody>
      </p:sp>
      <p:sp>
        <p:nvSpPr>
          <p:cNvPr id="20483" name="Rectangle 3"/>
          <p:cNvSpPr>
            <a:spLocks noGrp="1" noChangeArrowheads="1"/>
          </p:cNvSpPr>
          <p:nvPr>
            <p:ph idx="1"/>
          </p:nvPr>
        </p:nvSpPr>
        <p:spPr>
          <a:xfrm>
            <a:off x="533400" y="1371600"/>
            <a:ext cx="8229600" cy="5287963"/>
          </a:xfrm>
        </p:spPr>
        <p:txBody>
          <a:bodyPr>
            <a:normAutofit fontScale="92500" lnSpcReduction="10000"/>
          </a:bodyPr>
          <a:lstStyle/>
          <a:p>
            <a:pPr eaLnBrk="1" hangingPunct="1">
              <a:lnSpc>
                <a:spcPct val="90000"/>
              </a:lnSpc>
            </a:pPr>
            <a:r>
              <a:rPr lang="en-US" sz="2800" dirty="0" smtClean="0">
                <a:solidFill>
                  <a:srgbClr val="0070C0"/>
                </a:solidFill>
                <a:effectLst/>
                <a:latin typeface="Calibri" pitchFamily="34" charset="0"/>
              </a:rPr>
              <a:t>Problem:</a:t>
            </a:r>
            <a:r>
              <a:rPr lang="en-US" sz="2800" dirty="0" smtClean="0">
                <a:effectLst/>
                <a:latin typeface="Calibri" pitchFamily="34" charset="0"/>
              </a:rPr>
              <a:t> Need for improved forecasts of flood-wave propagation, inundation extent, flood probabilities – especially in urban watersheds</a:t>
            </a:r>
          </a:p>
          <a:p>
            <a:pPr eaLnBrk="1" hangingPunct="1">
              <a:lnSpc>
                <a:spcPct val="90000"/>
              </a:lnSpc>
            </a:pPr>
            <a:r>
              <a:rPr lang="en-US" sz="2800" dirty="0" smtClean="0">
                <a:solidFill>
                  <a:srgbClr val="0070C0"/>
                </a:solidFill>
                <a:latin typeface="Calibri" pitchFamily="34" charset="0"/>
              </a:rPr>
              <a:t>Research tools and methods:</a:t>
            </a:r>
            <a:endParaRPr lang="en-US" sz="2800" dirty="0" smtClean="0">
              <a:solidFill>
                <a:srgbClr val="0070C0"/>
              </a:solidFill>
              <a:effectLst/>
              <a:latin typeface="Calibri" pitchFamily="34" charset="0"/>
            </a:endParaRPr>
          </a:p>
          <a:p>
            <a:pPr lvl="1">
              <a:lnSpc>
                <a:spcPct val="90000"/>
              </a:lnSpc>
            </a:pPr>
            <a:r>
              <a:rPr lang="en-US" dirty="0" smtClean="0">
                <a:effectLst/>
                <a:latin typeface="Calibri" pitchFamily="34" charset="0"/>
              </a:rPr>
              <a:t>Rainfall fields (high-resolution weather radar, corrected using point measurements)</a:t>
            </a:r>
            <a:endParaRPr lang="en-US" dirty="0" smtClean="0">
              <a:latin typeface="Calibri" pitchFamily="34" charset="0"/>
            </a:endParaRPr>
          </a:p>
          <a:p>
            <a:pPr lvl="1">
              <a:lnSpc>
                <a:spcPct val="90000"/>
              </a:lnSpc>
            </a:pPr>
            <a:r>
              <a:rPr lang="en-US" sz="2800" dirty="0" smtClean="0">
                <a:latin typeface="Calibri" pitchFamily="34" charset="0"/>
              </a:rPr>
              <a:t>Observational analysis and </a:t>
            </a:r>
            <a:r>
              <a:rPr lang="en-US" sz="2800" dirty="0" err="1" smtClean="0">
                <a:latin typeface="Calibri" pitchFamily="34" charset="0"/>
              </a:rPr>
              <a:t>mesocale</a:t>
            </a:r>
            <a:r>
              <a:rPr lang="en-US" sz="2800" dirty="0" smtClean="0">
                <a:latin typeface="Calibri" pitchFamily="34" charset="0"/>
              </a:rPr>
              <a:t> modeling (WRF model) of warm-season thunderstorms</a:t>
            </a:r>
            <a:endParaRPr lang="en-US" dirty="0" smtClean="0">
              <a:latin typeface="Calibri" pitchFamily="34" charset="0"/>
            </a:endParaRPr>
          </a:p>
          <a:p>
            <a:pPr lvl="1">
              <a:lnSpc>
                <a:spcPct val="90000"/>
              </a:lnSpc>
            </a:pPr>
            <a:r>
              <a:rPr lang="en-US" sz="2800" dirty="0" smtClean="0">
                <a:effectLst/>
                <a:latin typeface="Calibri" pitchFamily="34" charset="0"/>
              </a:rPr>
              <a:t>High-resolution </a:t>
            </a:r>
            <a:r>
              <a:rPr lang="en-US" sz="2800" dirty="0">
                <a:effectLst/>
                <a:latin typeface="Calibri" pitchFamily="34" charset="0"/>
              </a:rPr>
              <a:t>topographic </a:t>
            </a:r>
            <a:r>
              <a:rPr lang="en-US" sz="2800" dirty="0" smtClean="0">
                <a:effectLst/>
                <a:latin typeface="Calibri" pitchFamily="34" charset="0"/>
              </a:rPr>
              <a:t>data to characterize channels and flood-prone areas</a:t>
            </a:r>
            <a:endParaRPr lang="en-US" dirty="0">
              <a:latin typeface="Calibri" pitchFamily="34" charset="0"/>
            </a:endParaRPr>
          </a:p>
          <a:p>
            <a:pPr lvl="1">
              <a:lnSpc>
                <a:spcPct val="90000"/>
              </a:lnSpc>
            </a:pPr>
            <a:r>
              <a:rPr lang="en-US" sz="2800" dirty="0" smtClean="0">
                <a:effectLst/>
                <a:latin typeface="Calibri" pitchFamily="34" charset="0"/>
              </a:rPr>
              <a:t>Field surveys </a:t>
            </a:r>
            <a:r>
              <a:rPr lang="en-US" sz="2800" dirty="0">
                <a:effectLst/>
                <a:latin typeface="Calibri" pitchFamily="34" charset="0"/>
              </a:rPr>
              <a:t>of high-water marks and inundated area after </a:t>
            </a:r>
            <a:r>
              <a:rPr lang="en-US" sz="2800" dirty="0" smtClean="0">
                <a:effectLst/>
                <a:latin typeface="Calibri" pitchFamily="34" charset="0"/>
              </a:rPr>
              <a:t>floods</a:t>
            </a:r>
          </a:p>
          <a:p>
            <a:pPr lvl="1">
              <a:lnSpc>
                <a:spcPct val="90000"/>
              </a:lnSpc>
            </a:pPr>
            <a:r>
              <a:rPr lang="en-US" sz="2800" dirty="0" smtClean="0">
                <a:effectLst/>
                <a:latin typeface="Calibri" pitchFamily="34" charset="0"/>
              </a:rPr>
              <a:t>2-d </a:t>
            </a:r>
            <a:r>
              <a:rPr lang="en-US" sz="2800" dirty="0">
                <a:effectLst/>
                <a:latin typeface="Calibri" pitchFamily="34" charset="0"/>
              </a:rPr>
              <a:t>hydraulic </a:t>
            </a:r>
            <a:r>
              <a:rPr lang="en-US" sz="2800" dirty="0" smtClean="0">
                <a:effectLst/>
                <a:latin typeface="Calibri" pitchFamily="34" charset="0"/>
              </a:rPr>
              <a:t>modeling to match observations and make predictions</a:t>
            </a:r>
            <a:endParaRPr lang="en-US" sz="2800" dirty="0">
              <a:effectLst/>
              <a:latin typeface="Calibri" pitchFamily="34" charset="0"/>
            </a:endParaRP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tdwr_6deg_7July2004.avi">
            <a:hlinkClick r:id="" action="ppaction://media"/>
          </p:cNvPr>
          <p:cNvPicPr>
            <a:picLocks noRot="1" noChangeAspect="1"/>
          </p:cNvPicPr>
          <p:nvPr>
            <a:videoFile r:link="rId1"/>
          </p:nvPr>
        </p:nvPicPr>
        <p:blipFill>
          <a:blip r:embed="rId3"/>
          <a:stretch>
            <a:fillRect/>
          </a:stretch>
        </p:blipFill>
        <p:spPr>
          <a:xfrm>
            <a:off x="1447800" y="381000"/>
            <a:ext cx="6758258" cy="6080760"/>
          </a:xfrm>
          <a:prstGeom prst="rect">
            <a:avLst/>
          </a:prstGeom>
        </p:spPr>
      </p:pic>
      <p:sp>
        <p:nvSpPr>
          <p:cNvPr id="10" name="TextBox 9"/>
          <p:cNvSpPr txBox="1"/>
          <p:nvPr/>
        </p:nvSpPr>
        <p:spPr>
          <a:xfrm>
            <a:off x="152399" y="685800"/>
            <a:ext cx="1295401" cy="2862322"/>
          </a:xfrm>
          <a:prstGeom prst="rect">
            <a:avLst/>
          </a:prstGeom>
          <a:noFill/>
        </p:spPr>
        <p:txBody>
          <a:bodyPr wrap="square" rtlCol="0">
            <a:spAutoFit/>
          </a:bodyPr>
          <a:lstStyle/>
          <a:p>
            <a:endParaRPr lang="en-US" dirty="0" smtClean="0"/>
          </a:p>
          <a:p>
            <a:r>
              <a:rPr lang="en-US" dirty="0" smtClean="0"/>
              <a:t>Storm and flood of July 7, 2004</a:t>
            </a:r>
          </a:p>
          <a:p>
            <a:endParaRPr lang="en-US" dirty="0" smtClean="0"/>
          </a:p>
          <a:p>
            <a:endParaRPr lang="en-US" dirty="0" smtClean="0"/>
          </a:p>
          <a:p>
            <a:endParaRPr lang="en-US" dirty="0" smtClean="0"/>
          </a:p>
          <a:p>
            <a:endParaRPr lang="en-US" dirty="0" smtClean="0"/>
          </a:p>
          <a:p>
            <a:r>
              <a:rPr lang="en-US" dirty="0" smtClean="0"/>
              <a:t>Dead Run</a:t>
            </a:r>
          </a:p>
          <a:p>
            <a:r>
              <a:rPr lang="en-US" dirty="0" smtClean="0"/>
              <a:t>watershed</a:t>
            </a:r>
            <a:endParaRPr lang="en-US" dirty="0"/>
          </a:p>
        </p:txBody>
      </p:sp>
      <p:cxnSp>
        <p:nvCxnSpPr>
          <p:cNvPr id="7" name="Straight Arrow Connector 6"/>
          <p:cNvCxnSpPr/>
          <p:nvPr/>
        </p:nvCxnSpPr>
        <p:spPr>
          <a:xfrm flipV="1">
            <a:off x="1447800" y="2362200"/>
            <a:ext cx="3048000" cy="609600"/>
          </a:xfrm>
          <a:prstGeom prst="straightConnector1">
            <a:avLst/>
          </a:prstGeom>
          <a:ln w="50800">
            <a:solidFill>
              <a:srgbClr val="FFFF00"/>
            </a:solidFill>
            <a:tailEnd type="arrow"/>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8"/>
                                        </p:tgtEl>
                                      </p:cBhvr>
                                    </p:cmd>
                                  </p:childTnLst>
                                </p:cTn>
                              </p:par>
                            </p:childTnLst>
                          </p:cTn>
                        </p:par>
                      </p:childTnLst>
                    </p:cTn>
                  </p:par>
                </p:childTnLst>
              </p:cTn>
              <p:nextCondLst>
                <p:cond evt="onClick" delay="0">
                  <p:tgtEl>
                    <p:spTgt spid="8"/>
                  </p:tgtEl>
                </p:cond>
              </p:nextCondLst>
            </p:seq>
            <p:video>
              <p:cMediaNode>
                <p:cTn id="7" fill="hold" display="0">
                  <p:stCondLst>
                    <p:cond delay="indefinite"/>
                  </p:stCondLst>
                  <p:endCondLst>
                    <p:cond evt="onNext" delay="0">
                      <p:tgtEl>
                        <p:sldTgt/>
                      </p:tgtEl>
                    </p:cond>
                    <p:cond evt="onPrev" delay="0">
                      <p:tgtEl>
                        <p:sldTgt/>
                      </p:tgtEl>
                    </p:cond>
                  </p:endCondLst>
                </p:cTn>
                <p:tgtEl>
                  <p:spTgt spid="8"/>
                </p:tgtEl>
              </p:cMediaNode>
            </p:vide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0.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0.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40.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4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4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4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4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4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4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4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4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4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50.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5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
  <TotalTime>2860</TotalTime>
  <Words>1788</Words>
  <Application>Microsoft Office PowerPoint</Application>
  <PresentationFormat>On-screen Show (4:3)</PresentationFormat>
  <Paragraphs>305</Paragraphs>
  <Slides>55</Slides>
  <Notes>15</Notes>
  <HiddenSlides>0</HiddenSlides>
  <MMClips>3</MMClips>
  <ScaleCrop>false</ScaleCrop>
  <HeadingPairs>
    <vt:vector size="8" baseType="variant">
      <vt:variant>
        <vt:lpstr>Theme</vt:lpstr>
      </vt:variant>
      <vt:variant>
        <vt:i4>1</vt:i4>
      </vt:variant>
      <vt:variant>
        <vt:lpstr>Links</vt:lpstr>
      </vt:variant>
      <vt:variant>
        <vt:i4>1</vt:i4>
      </vt:variant>
      <vt:variant>
        <vt:lpstr>Embedded OLE Servers</vt:lpstr>
      </vt:variant>
      <vt:variant>
        <vt:i4>2</vt:i4>
      </vt:variant>
      <vt:variant>
        <vt:lpstr>Slide Titles</vt:lpstr>
      </vt:variant>
      <vt:variant>
        <vt:i4>55</vt:i4>
      </vt:variant>
    </vt:vector>
  </HeadingPairs>
  <TitlesOfParts>
    <vt:vector size="59" baseType="lpstr">
      <vt:lpstr>Office Theme</vt:lpstr>
      <vt:lpstr>My Passport:urban hydrology research:manuscripts:Manuscripts:july7_dead_run:July 7 paper.doc!OLE_LINK1</vt:lpstr>
      <vt:lpstr>Chart</vt:lpstr>
      <vt:lpstr>Bitmap Image</vt:lpstr>
      <vt:lpstr>Reconstruction of flood magnitude, inundation extent and flow patterns in an urban flood </vt:lpstr>
      <vt:lpstr>Acknowledgements</vt:lpstr>
      <vt:lpstr>Flash flood hazards in the  Baltimore metropolitan area</vt:lpstr>
      <vt:lpstr>Slide 4</vt:lpstr>
      <vt:lpstr>Slide 5</vt:lpstr>
      <vt:lpstr>Slide 6</vt:lpstr>
      <vt:lpstr>Slide 7</vt:lpstr>
      <vt:lpstr>Research on flood dynamics</vt:lpstr>
      <vt:lpstr>Slide 9</vt:lpstr>
      <vt:lpstr>Slide 10</vt:lpstr>
      <vt:lpstr>Slide 11</vt:lpstr>
      <vt:lpstr>Slide 12</vt:lpstr>
      <vt:lpstr>Slide 13</vt:lpstr>
      <vt:lpstr>Slide 14</vt:lpstr>
      <vt:lpstr>Slide 15</vt:lpstr>
      <vt:lpstr>Maximum precipitation accumulation and recurrence intervals Dead Run Watershed, July 7, 2004</vt:lpstr>
      <vt:lpstr>Slide 17</vt:lpstr>
      <vt:lpstr>Slide 18</vt:lpstr>
      <vt:lpstr>Slide 19</vt:lpstr>
      <vt:lpstr>Dead Run upstream of Franklintown gage</vt:lpstr>
      <vt:lpstr>Slide 21</vt:lpstr>
      <vt:lpstr>Slide 22</vt:lpstr>
      <vt:lpstr>Slide 23</vt:lpstr>
      <vt:lpstr>Slide 24</vt:lpstr>
      <vt:lpstr>TELEMAC-2D1</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Franklintown gauge results</vt:lpstr>
      <vt:lpstr>Slide 40</vt:lpstr>
      <vt:lpstr>Slide 41</vt:lpstr>
      <vt:lpstr>Slide 42</vt:lpstr>
      <vt:lpstr>Slide 43</vt:lpstr>
      <vt:lpstr>Slide 44</vt:lpstr>
      <vt:lpstr>Slide 45</vt:lpstr>
      <vt:lpstr>Slide 46</vt:lpstr>
      <vt:lpstr>Slide 47</vt:lpstr>
      <vt:lpstr>Comparison of LISFLOOD-FP1 1D/2D hydraulic model with TELEMAC-2D for the July 7, 2004 flood</vt:lpstr>
      <vt:lpstr>Slide 49</vt:lpstr>
      <vt:lpstr>Slide 50</vt:lpstr>
      <vt:lpstr>Slide 51</vt:lpstr>
      <vt:lpstr>Slide 52</vt:lpstr>
      <vt:lpstr>Slide 53</vt:lpstr>
      <vt:lpstr>Comparison of TELEMAC-2D and LISFLOOD-FP</vt:lpstr>
      <vt:lpstr>Conclusions</vt:lpstr>
    </vt:vector>
  </TitlesOfParts>
  <Company>UMBC</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Andrew Miller</dc:creator>
  <cp:lastModifiedBy>R Murphy</cp:lastModifiedBy>
  <cp:revision>54</cp:revision>
  <dcterms:created xsi:type="dcterms:W3CDTF">2010-05-22T16:16:14Z</dcterms:created>
  <dcterms:modified xsi:type="dcterms:W3CDTF">2010-06-07T13:36:45Z</dcterms:modified>
</cp:coreProperties>
</file>